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5715000" type="screen16x10"/>
  <p:notesSz cx="6858000" cy="9144000"/>
  <p:defaultTextStyle>
    <a:defPPr lvl="0">
      <a:defRPr lang="en-US"/>
    </a:defPPr>
    <a:lvl1pPr marL="0" lv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lvl="1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lvl="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lvl="3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lvl="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lvl="5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lvl="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lvl="7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lvl="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C2AD35-13BA-1F87-2989-9CBC4483906E}" v="4" dt="2021-07-20T08:26:25.938"/>
    <p1510:client id="{51782628-EBB6-F7A3-68D1-D86092A0470D}" v="87" dt="2021-07-22T08:32:53.823"/>
    <p1510:client id="{8FCE5866-30FF-7513-C0A3-34388885086B}" v="44" dt="2021-08-16T06:32:53.289"/>
    <p1510:client id="{FB74EDBB-A620-6D97-CF4C-5BC8FBBB1391}" v="17" dt="2021-12-02T05:24:00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slide" Target="slides/slide14.xml" Id="rId18" /><Relationship Type="http://schemas.openxmlformats.org/officeDocument/2006/relationships/customXml" Target="../customXml/item3.xml" Id="rId3" /><Relationship Type="http://schemas.openxmlformats.org/officeDocument/2006/relationships/slide" Target="slides/slide17.xml" Id="rId21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slide" Target="slides/slide13.xml" Id="rId17" /><Relationship Type="http://schemas.openxmlformats.org/officeDocument/2006/relationships/tableStyles" Target="tableStyles.xml" Id="rId25" /><Relationship Type="http://schemas.openxmlformats.org/officeDocument/2006/relationships/customXml" Target="../customXml/item2.xml" Id="rId2" /><Relationship Type="http://schemas.openxmlformats.org/officeDocument/2006/relationships/slide" Target="slides/slide12.xml" Id="rId16" /><Relationship Type="http://schemas.openxmlformats.org/officeDocument/2006/relationships/slide" Target="slides/slide16.xml" Id="rId20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theme" Target="theme/theme1.xml" Id="rId24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viewProps" Target="viewProps.xml" Id="rId23" /><Relationship Type="http://schemas.openxmlformats.org/officeDocument/2006/relationships/slide" Target="slides/slide6.xml" Id="rId10" /><Relationship Type="http://schemas.openxmlformats.org/officeDocument/2006/relationships/slide" Target="slides/slide15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openxmlformats.org/officeDocument/2006/relationships/presProps" Target="presProps.xml" Id="rId22" /><Relationship Type="http://schemas.microsoft.com/office/2015/10/relationships/revisionInfo" Target="revisionInfo.xml" Id="rId27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E4B5-ED3D-4199-8FDD-EC1400109AF2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5BF19-AE3F-4742-A372-3E55DC322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6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0E4B5-ED3D-4199-8FDD-EC1400109AF2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5BF19-AE3F-4742-A372-3E55DC322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0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hesafetypoint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924" y="52431"/>
            <a:ext cx="9139076" cy="5813449"/>
          </a:xfrm>
          <a:prstGeom prst="rect">
            <a:avLst/>
          </a:prstGeom>
        </p:spPr>
      </p:pic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F76E8DB8-C0B7-4C31-BACF-D8DAAD89B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1" y="54175"/>
            <a:ext cx="1073314" cy="764393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C947BFD9-3BA8-4ED6-9802-4EF4EB51DBC9}"/>
              </a:ext>
            </a:extLst>
          </p:cNvPr>
          <p:cNvSpPr txBox="1"/>
          <p:nvPr/>
        </p:nvSpPr>
        <p:spPr>
          <a:xfrm>
            <a:off x="2372" y="4810935"/>
            <a:ext cx="384361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/>
              </a:rPr>
              <a:t>Presentation By </a:t>
            </a:r>
            <a:endParaRPr lang="en-US"/>
          </a:p>
          <a:p>
            <a:r>
              <a:rPr lang="en-US" sz="1400" dirty="0">
                <a:cs typeface="Arial"/>
              </a:rPr>
              <a:t>N N Mathur, Founder - </a:t>
            </a:r>
            <a:r>
              <a:rPr lang="en-US" sz="1400" dirty="0">
                <a:cs typeface="Arial"/>
                <a:hlinkClick r:id="rId4"/>
              </a:rPr>
              <a:t>https://thesafetypoint.com</a:t>
            </a:r>
          </a:p>
          <a:p>
            <a:r>
              <a:rPr lang="en-US" sz="1400" dirty="0">
                <a:cs typeface="Arial"/>
              </a:rPr>
              <a:t>- +91-9811261602</a:t>
            </a:r>
            <a:endParaRPr lang="en-US" dirty="0"/>
          </a:p>
          <a:p>
            <a:r>
              <a:rPr lang="en-US" sz="1400" dirty="0">
                <a:cs typeface="Arial"/>
              </a:rPr>
              <a:t>  +91-11-41601701</a:t>
            </a:r>
          </a:p>
        </p:txBody>
      </p:sp>
    </p:spTree>
    <p:extLst>
      <p:ext uri="{BB962C8B-B14F-4D97-AF65-F5344CB8AC3E}">
        <p14:creationId xmlns:p14="http://schemas.microsoft.com/office/powerpoint/2010/main" val="3616989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E962A543-3F13-41E5-A113-C35D00D13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7" y="4661348"/>
            <a:ext cx="1290431" cy="90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27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10443FE2-A164-4B83-9EA6-28AC88488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53" y="4051872"/>
            <a:ext cx="973105" cy="68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60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5BCD9622-B004-4AD8-824A-B9E831D2B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5" y="43643"/>
            <a:ext cx="897949" cy="63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8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D63FE035-2DFF-4EAE-8821-B4EDE8032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48" y="4736728"/>
            <a:ext cx="1023210" cy="72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2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7FA6F334-6B94-484A-B0BF-7F4D7DC53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947" y="4895304"/>
            <a:ext cx="939703" cy="65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98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0404438C-EE0A-446E-ADE2-BEB9D6701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4" y="1890"/>
            <a:ext cx="781040" cy="54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85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65BDA6DE-4998-4880-AC5B-41608AA77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4" y="51994"/>
            <a:ext cx="705884" cy="49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7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93E297E0-126B-4981-9C66-423564DAB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10" y="1890"/>
            <a:ext cx="1674563" cy="119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0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383781"/>
            <a:ext cx="9144000" cy="6098781"/>
          </a:xfrm>
          <a:prstGeom prst="rect">
            <a:avLst/>
          </a:prstGeom>
        </p:spPr>
      </p:pic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241B7B03-D980-442F-B8D3-387800668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9" y="241859"/>
            <a:ext cx="1031309" cy="73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95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AB6D587F-B09A-4BAB-871B-8ADDB2942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4" y="51994"/>
            <a:ext cx="705884" cy="497025"/>
          </a:xfrm>
          <a:prstGeom prst="rect">
            <a:avLst/>
          </a:prstGeom>
        </p:spPr>
      </p:pic>
      <p:pic>
        <p:nvPicPr>
          <p:cNvPr id="13" name="Picture 5" descr="Logo&#10;&#10;Description automatically generated">
            <a:extLst>
              <a:ext uri="{FF2B5EF4-FFF2-40B4-BE49-F238E27FC236}">
                <a16:creationId xmlns:a16="http://schemas.microsoft.com/office/drawing/2014/main" id="{D0A7CAC1-1E0F-4A71-A324-545A4D543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641" y="4569573"/>
            <a:ext cx="1081664" cy="75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0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" name="Picture 5" descr="Logo&#10;&#10;Description automatically generated">
            <a:extLst>
              <a:ext uri="{FF2B5EF4-FFF2-40B4-BE49-F238E27FC236}">
                <a16:creationId xmlns:a16="http://schemas.microsoft.com/office/drawing/2014/main" id="{58B680C6-2B71-41A6-891B-12E537297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4" y="51994"/>
            <a:ext cx="705884" cy="497025"/>
          </a:xfrm>
          <a:prstGeom prst="rect">
            <a:avLst/>
          </a:prstGeom>
        </p:spPr>
      </p:pic>
      <p:pic>
        <p:nvPicPr>
          <p:cNvPr id="9" name="Picture 5" descr="Logo&#10;&#10;Description automatically generated">
            <a:extLst>
              <a:ext uri="{FF2B5EF4-FFF2-40B4-BE49-F238E27FC236}">
                <a16:creationId xmlns:a16="http://schemas.microsoft.com/office/drawing/2014/main" id="{7524FF7B-8262-47B0-93C7-F5441A13A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641" y="4569573"/>
            <a:ext cx="1081664" cy="75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99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6214E188-F3BA-47A4-A3A8-79F559DFD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641" y="4569573"/>
            <a:ext cx="1081664" cy="75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98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" name="Picture 5" descr="Logo&#10;&#10;Description automatically generated">
            <a:extLst>
              <a:ext uri="{FF2B5EF4-FFF2-40B4-BE49-F238E27FC236}">
                <a16:creationId xmlns:a16="http://schemas.microsoft.com/office/drawing/2014/main" id="{DEEF3AC4-35A5-4D6C-B7E2-305D0D978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641" y="4569573"/>
            <a:ext cx="1081664" cy="75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48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D1C5E7D9-CDCC-41DE-BCE5-D66E502B1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304" y="4828531"/>
            <a:ext cx="847845" cy="59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40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B94009B0-F62D-44F1-A527-DF72EE85F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742" y="4795115"/>
            <a:ext cx="889599" cy="62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53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005A670E-BF75-47D8-B19C-328A69387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101" y="4753342"/>
            <a:ext cx="939703" cy="65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44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603DEE46580C4C83197569B011E019" ma:contentTypeVersion="9" ma:contentTypeDescription="Create a new document." ma:contentTypeScope="" ma:versionID="5202840fb3de7199a9c2b5d91b8d91da">
  <xsd:schema xmlns:xsd="http://www.w3.org/2001/XMLSchema" xmlns:xs="http://www.w3.org/2001/XMLSchema" xmlns:p="http://schemas.microsoft.com/office/2006/metadata/properties" xmlns:ns2="b1a3fff0-e9a1-4fdb-bb21-8086e7b61be1" xmlns:ns3="5ba3fb1f-6c29-4eeb-a245-660908585d0d" targetNamespace="http://schemas.microsoft.com/office/2006/metadata/properties" ma:root="true" ma:fieldsID="d30bb79b936b17df048687d46e777cd5" ns2:_="" ns3:_="">
    <xsd:import namespace="b1a3fff0-e9a1-4fdb-bb21-8086e7b61be1"/>
    <xsd:import namespace="5ba3fb1f-6c29-4eeb-a245-660908585d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a3fff0-e9a1-4fdb-bb21-8086e7b61b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a3fb1f-6c29-4eeb-a245-660908585d0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C5CD17-D592-4382-BED9-EE2F8D6FE3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3216E3-134F-48A0-A050-788F909A77B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7D15A5A-DDEF-41A4-AFBB-B1FC8A547A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a3fff0-e9a1-4fdb-bb21-8086e7b61be1"/>
    <ds:schemaRef ds:uri="5ba3fb1f-6c29-4eeb-a245-660908585d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(16:10)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83</cp:revision>
  <dcterms:modified xsi:type="dcterms:W3CDTF">2021-12-02T05:24:00Z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0x01010088603DEE46580C4C83197569B011E019</vt:lpwstr>
  </property>
</Properties>
</file>