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49" r:id="rId5"/>
    <p:sldMasterId id="2147483650" r:id="rId6"/>
    <p:sldMasterId id="2147483651" r:id="rId7"/>
    <p:sldMasterId id="2147483652" r:id="rId8"/>
    <p:sldMasterId id="2147483653" r:id="rId9"/>
    <p:sldMasterId id="2147483654" r:id="rId10"/>
  </p:sldMasterIdLst>
  <p:notesMasterIdLst>
    <p:notesMasterId r:id="rId27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5715000" type="screen16x1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72524-6FAF-D3FE-1A0D-2F2B3C7AE714}" v="252" dt="2021-08-16T06:41:32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  <p:guide orient="horz" pos="180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N Mathur" userId="S::nnmathur@unilinkindia.com::0dc26b0b-a36c-4b23-acd0-99bfe5ff0859" providerId="AD" clId="Web-{70772524-6FAF-D3FE-1A0D-2F2B3C7AE714}"/>
    <pc:docChg chg="addSld delSld modSld">
      <pc:chgData name="N N Mathur" userId="S::nnmathur@unilinkindia.com::0dc26b0b-a36c-4b23-acd0-99bfe5ff0859" providerId="AD" clId="Web-{70772524-6FAF-D3FE-1A0D-2F2B3C7AE714}" dt="2021-08-16T06:41:30.605" v="207" actId="20577"/>
      <pc:docMkLst>
        <pc:docMk/>
      </pc:docMkLst>
      <pc:sldChg chg="addSp modSp">
        <pc:chgData name="N N Mathur" userId="S::nnmathur@unilinkindia.com::0dc26b0b-a36c-4b23-acd0-99bfe5ff0859" providerId="AD" clId="Web-{70772524-6FAF-D3FE-1A0D-2F2B3C7AE714}" dt="2021-08-16T06:41:30.605" v="207" actId="20577"/>
        <pc:sldMkLst>
          <pc:docMk/>
          <pc:sldMk cId="2318150260" sldId="256"/>
        </pc:sldMkLst>
        <pc:spChg chg="add mod">
          <ac:chgData name="N N Mathur" userId="S::nnmathur@unilinkindia.com::0dc26b0b-a36c-4b23-acd0-99bfe5ff0859" providerId="AD" clId="Web-{70772524-6FAF-D3FE-1A0D-2F2B3C7AE714}" dt="2021-08-16T06:41:30.605" v="207" actId="20577"/>
          <ac:spMkLst>
            <pc:docMk/>
            <pc:sldMk cId="2318150260" sldId="256"/>
            <ac:spMk id="3" creationId="{DC174419-8F16-4C8A-A0FD-14ABA71A40B0}"/>
          </ac:spMkLst>
        </pc:spChg>
        <pc:picChg chg="add mod">
          <ac:chgData name="N N Mathur" userId="S::nnmathur@unilinkindia.com::0dc26b0b-a36c-4b23-acd0-99bfe5ff0859" providerId="AD" clId="Web-{70772524-6FAF-D3FE-1A0D-2F2B3C7AE714}" dt="2021-08-16T06:17:07.211" v="1" actId="1076"/>
          <ac:picMkLst>
            <pc:docMk/>
            <pc:sldMk cId="2318150260" sldId="256"/>
            <ac:picMk id="2" creationId="{51A82A7D-BDE0-4BF5-8982-F93AF33F93EF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17:29.133" v="3" actId="1076"/>
        <pc:sldMkLst>
          <pc:docMk/>
          <pc:sldMk cId="0" sldId="257"/>
        </pc:sldMkLst>
        <pc:picChg chg="add mod">
          <ac:chgData name="N N Mathur" userId="S::nnmathur@unilinkindia.com::0dc26b0b-a36c-4b23-acd0-99bfe5ff0859" providerId="AD" clId="Web-{70772524-6FAF-D3FE-1A0D-2F2B3C7AE714}" dt="2021-08-16T06:17:29.133" v="3" actId="1076"/>
          <ac:picMkLst>
            <pc:docMk/>
            <pc:sldMk cId="0" sldId="257"/>
            <ac:picMk id="6" creationId="{9F3C7CD0-0929-4EF9-837C-69E30572E399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17:47.040" v="5" actId="1076"/>
        <pc:sldMkLst>
          <pc:docMk/>
          <pc:sldMk cId="0" sldId="258"/>
        </pc:sldMkLst>
        <pc:picChg chg="add mod">
          <ac:chgData name="N N Mathur" userId="S::nnmathur@unilinkindia.com::0dc26b0b-a36c-4b23-acd0-99bfe5ff0859" providerId="AD" clId="Web-{70772524-6FAF-D3FE-1A0D-2F2B3C7AE714}" dt="2021-08-16T06:17:47.040" v="5" actId="1076"/>
          <ac:picMkLst>
            <pc:docMk/>
            <pc:sldMk cId="0" sldId="258"/>
            <ac:picMk id="3" creationId="{53F723E4-EE5D-419A-B41E-6334967D2E2B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18:16.118" v="9" actId="1076"/>
        <pc:sldMkLst>
          <pc:docMk/>
          <pc:sldMk cId="0" sldId="260"/>
        </pc:sldMkLst>
        <pc:picChg chg="add mod">
          <ac:chgData name="N N Mathur" userId="S::nnmathur@unilinkindia.com::0dc26b0b-a36c-4b23-acd0-99bfe5ff0859" providerId="AD" clId="Web-{70772524-6FAF-D3FE-1A0D-2F2B3C7AE714}" dt="2021-08-16T06:18:16.118" v="9" actId="1076"/>
          <ac:picMkLst>
            <pc:docMk/>
            <pc:sldMk cId="0" sldId="260"/>
            <ac:picMk id="3" creationId="{64ED734D-F71C-4BDA-8DF4-AA98D8132816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19:23.542" v="28"/>
        <pc:sldMkLst>
          <pc:docMk/>
          <pc:sldMk cId="0" sldId="261"/>
        </pc:sldMkLst>
        <pc:spChg chg="mod">
          <ac:chgData name="N N Mathur" userId="S::nnmathur@unilinkindia.com::0dc26b0b-a36c-4b23-acd0-99bfe5ff0859" providerId="AD" clId="Web-{70772524-6FAF-D3FE-1A0D-2F2B3C7AE714}" dt="2021-08-16T06:18:44.619" v="12" actId="1076"/>
          <ac:spMkLst>
            <pc:docMk/>
            <pc:sldMk cId="0" sldId="261"/>
            <ac:spMk id="26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18:56.307" v="18" actId="1076"/>
          <ac:spMkLst>
            <pc:docMk/>
            <pc:sldMk cId="0" sldId="261"/>
            <ac:spMk id="27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19:05.745" v="22" actId="1076"/>
          <ac:spMkLst>
            <pc:docMk/>
            <pc:sldMk cId="0" sldId="261"/>
            <ac:spMk id="28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19:20.167" v="26" actId="1076"/>
          <ac:spMkLst>
            <pc:docMk/>
            <pc:sldMk cId="0" sldId="261"/>
            <ac:spMk id="29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18:56.323" v="19" actId="1076"/>
          <ac:spMkLst>
            <pc:docMk/>
            <pc:sldMk cId="0" sldId="261"/>
            <ac:spMk id="31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19:20.183" v="27" actId="1076"/>
          <ac:spMkLst>
            <pc:docMk/>
            <pc:sldMk cId="0" sldId="261"/>
            <ac:spMk id="32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19:05.760" v="23" actId="1076"/>
          <ac:spMkLst>
            <pc:docMk/>
            <pc:sldMk cId="0" sldId="261"/>
            <ac:spMk id="33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18:44.619" v="13" actId="1076"/>
          <ac:spMkLst>
            <pc:docMk/>
            <pc:sldMk cId="0" sldId="261"/>
            <ac:spMk id="34" creationId="{00000000-0000-0000-0000-000000000000}"/>
          </ac:spMkLst>
        </pc:spChg>
        <pc:picChg chg="add">
          <ac:chgData name="N N Mathur" userId="S::nnmathur@unilinkindia.com::0dc26b0b-a36c-4b23-acd0-99bfe5ff0859" providerId="AD" clId="Web-{70772524-6FAF-D3FE-1A0D-2F2B3C7AE714}" dt="2021-08-16T06:19:23.542" v="28"/>
          <ac:picMkLst>
            <pc:docMk/>
            <pc:sldMk cId="0" sldId="261"/>
            <ac:picMk id="3" creationId="{44B97E98-A371-4E4D-8893-B3EE8F4EABAE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19:44.496" v="31"/>
        <pc:sldMkLst>
          <pc:docMk/>
          <pc:sldMk cId="1442451578" sldId="262"/>
        </pc:sldMkLst>
        <pc:picChg chg="add">
          <ac:chgData name="N N Mathur" userId="S::nnmathur@unilinkindia.com::0dc26b0b-a36c-4b23-acd0-99bfe5ff0859" providerId="AD" clId="Web-{70772524-6FAF-D3FE-1A0D-2F2B3C7AE714}" dt="2021-08-16T06:19:44.496" v="31"/>
          <ac:picMkLst>
            <pc:docMk/>
            <pc:sldMk cId="1442451578" sldId="262"/>
            <ac:picMk id="2" creationId="{C72A31A5-B72D-4659-ABB1-5FD1C9E3A98E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19:35.167" v="29" actId="1076"/>
          <ac:picMkLst>
            <pc:docMk/>
            <pc:sldMk cId="1442451578" sldId="262"/>
            <ac:picMk id="7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19:41.605" v="30" actId="1076"/>
          <ac:picMkLst>
            <pc:docMk/>
            <pc:sldMk cId="1442451578" sldId="262"/>
            <ac:picMk id="8" creationId="{00000000-0000-0000-0000-000000000000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21:07.513" v="49" actId="1076"/>
        <pc:sldMkLst>
          <pc:docMk/>
          <pc:sldMk cId="4285302855" sldId="263"/>
        </pc:sldMkLst>
        <pc:spChg chg="mod">
          <ac:chgData name="N N Mathur" userId="S::nnmathur@unilinkindia.com::0dc26b0b-a36c-4b23-acd0-99bfe5ff0859" providerId="AD" clId="Web-{70772524-6FAF-D3FE-1A0D-2F2B3C7AE714}" dt="2021-08-16T06:20:51.216" v="43" actId="1076"/>
          <ac:spMkLst>
            <pc:docMk/>
            <pc:sldMk cId="4285302855" sldId="263"/>
            <ac:spMk id="6" creationId="{00000000-0000-0000-0000-000000000000}"/>
          </ac:spMkLst>
        </pc:spChg>
        <pc:grpChg chg="mod">
          <ac:chgData name="N N Mathur" userId="S::nnmathur@unilinkindia.com::0dc26b0b-a36c-4b23-acd0-99bfe5ff0859" providerId="AD" clId="Web-{70772524-6FAF-D3FE-1A0D-2F2B3C7AE714}" dt="2021-08-16T06:20:58.732" v="44" actId="1076"/>
          <ac:grpSpMkLst>
            <pc:docMk/>
            <pc:sldMk cId="4285302855" sldId="263"/>
            <ac:grpSpMk id="2" creationId="{00000000-0000-0000-0000-000000000000}"/>
          </ac:grpSpMkLst>
        </pc:grpChg>
        <pc:grpChg chg="mod">
          <ac:chgData name="N N Mathur" userId="S::nnmathur@unilinkindia.com::0dc26b0b-a36c-4b23-acd0-99bfe5ff0859" providerId="AD" clId="Web-{70772524-6FAF-D3FE-1A0D-2F2B3C7AE714}" dt="2021-08-16T06:20:58.841" v="47" actId="1076"/>
          <ac:grpSpMkLst>
            <pc:docMk/>
            <pc:sldMk cId="4285302855" sldId="263"/>
            <ac:grpSpMk id="3" creationId="{00000000-0000-0000-0000-000000000000}"/>
          </ac:grpSpMkLst>
        </pc:grpChg>
        <pc:picChg chg="add mod">
          <ac:chgData name="N N Mathur" userId="S::nnmathur@unilinkindia.com::0dc26b0b-a36c-4b23-acd0-99bfe5ff0859" providerId="AD" clId="Web-{70772524-6FAF-D3FE-1A0D-2F2B3C7AE714}" dt="2021-08-16T06:21:07.513" v="49" actId="1076"/>
          <ac:picMkLst>
            <pc:docMk/>
            <pc:sldMk cId="4285302855" sldId="263"/>
            <ac:picMk id="4" creationId="{39F32710-AEAB-44D3-91E3-C30F08877E7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0:51.200" v="42" actId="1076"/>
          <ac:picMkLst>
            <pc:docMk/>
            <pc:sldMk cId="4285302855" sldId="263"/>
            <ac:picMk id="5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0:58.747" v="45" actId="1076"/>
          <ac:picMkLst>
            <pc:docMk/>
            <pc:sldMk cId="4285302855" sldId="263"/>
            <ac:picMk id="7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0:58.779" v="46" actId="1076"/>
          <ac:picMkLst>
            <pc:docMk/>
            <pc:sldMk cId="4285302855" sldId="263"/>
            <ac:picMk id="11" creationId="{00000000-0000-0000-0000-000000000000}"/>
          </ac:picMkLst>
        </pc:picChg>
      </pc:sldChg>
      <pc:sldChg chg="addSp delSp modSp">
        <pc:chgData name="N N Mathur" userId="S::nnmathur@unilinkindia.com::0dc26b0b-a36c-4b23-acd0-99bfe5ff0859" providerId="AD" clId="Web-{70772524-6FAF-D3FE-1A0D-2F2B3C7AE714}" dt="2021-08-16T06:22:17.546" v="59" actId="1076"/>
        <pc:sldMkLst>
          <pc:docMk/>
          <pc:sldMk cId="1115690760" sldId="264"/>
        </pc:sldMkLst>
        <pc:spChg chg="mod">
          <ac:chgData name="N N Mathur" userId="S::nnmathur@unilinkindia.com::0dc26b0b-a36c-4b23-acd0-99bfe5ff0859" providerId="AD" clId="Web-{70772524-6FAF-D3FE-1A0D-2F2B3C7AE714}" dt="2021-08-16T06:21:43.327" v="51" actId="1076"/>
          <ac:spMkLst>
            <pc:docMk/>
            <pc:sldMk cId="1115690760" sldId="264"/>
            <ac:spMk id="15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1:52.702" v="53" actId="1076"/>
          <ac:spMkLst>
            <pc:docMk/>
            <pc:sldMk cId="1115690760" sldId="264"/>
            <ac:spMk id="18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2:00.483" v="55" actId="1076"/>
          <ac:spMkLst>
            <pc:docMk/>
            <pc:sldMk cId="1115690760" sldId="264"/>
            <ac:spMk id="19" creationId="{00000000-0000-0000-0000-000000000000}"/>
          </ac:spMkLst>
        </pc:spChg>
        <pc:graphicFrameChg chg="mod">
          <ac:chgData name="N N Mathur" userId="S::nnmathur@unilinkindia.com::0dc26b0b-a36c-4b23-acd0-99bfe5ff0859" providerId="AD" clId="Web-{70772524-6FAF-D3FE-1A0D-2F2B3C7AE714}" dt="2021-08-16T06:21:52.671" v="52" actId="1076"/>
          <ac:graphicFrameMkLst>
            <pc:docMk/>
            <pc:sldMk cId="1115690760" sldId="264"/>
            <ac:graphicFrameMk id="16" creationId="{00000000-0000-0000-0000-000000000000}"/>
          </ac:graphicFrameMkLst>
        </pc:graphicFrameChg>
        <pc:graphicFrameChg chg="mod">
          <ac:chgData name="N N Mathur" userId="S::nnmathur@unilinkindia.com::0dc26b0b-a36c-4b23-acd0-99bfe5ff0859" providerId="AD" clId="Web-{70772524-6FAF-D3FE-1A0D-2F2B3C7AE714}" dt="2021-08-16T06:22:00.452" v="54" actId="1076"/>
          <ac:graphicFrameMkLst>
            <pc:docMk/>
            <pc:sldMk cId="1115690760" sldId="264"/>
            <ac:graphicFrameMk id="17" creationId="{00000000-0000-0000-0000-000000000000}"/>
          </ac:graphicFrameMkLst>
        </pc:graphicFrameChg>
        <pc:picChg chg="add mod">
          <ac:chgData name="N N Mathur" userId="S::nnmathur@unilinkindia.com::0dc26b0b-a36c-4b23-acd0-99bfe5ff0859" providerId="AD" clId="Web-{70772524-6FAF-D3FE-1A0D-2F2B3C7AE714}" dt="2021-08-16T06:22:17.546" v="59" actId="1076"/>
          <ac:picMkLst>
            <pc:docMk/>
            <pc:sldMk cId="1115690760" sldId="264"/>
            <ac:picMk id="2" creationId="{A5669F94-4BCC-49F3-872D-08F31A772C5E}"/>
          </ac:picMkLst>
        </pc:picChg>
        <pc:picChg chg="add del">
          <ac:chgData name="N N Mathur" userId="S::nnmathur@unilinkindia.com::0dc26b0b-a36c-4b23-acd0-99bfe5ff0859" providerId="AD" clId="Web-{70772524-6FAF-D3FE-1A0D-2F2B3C7AE714}" dt="2021-08-16T06:22:12.843" v="58"/>
          <ac:picMkLst>
            <pc:docMk/>
            <pc:sldMk cId="1115690760" sldId="264"/>
            <ac:picMk id="3" creationId="{14BBFDD9-A279-4E37-B8A2-BA1F86CDAF2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1:43.295" v="50" actId="1076"/>
          <ac:picMkLst>
            <pc:docMk/>
            <pc:sldMk cId="1115690760" sldId="264"/>
            <ac:picMk id="14" creationId="{00000000-0000-0000-0000-000000000000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22:31.906" v="62" actId="1076"/>
        <pc:sldMkLst>
          <pc:docMk/>
          <pc:sldMk cId="3881105029" sldId="265"/>
        </pc:sldMkLst>
        <pc:grpChg chg="mod">
          <ac:chgData name="N N Mathur" userId="S::nnmathur@unilinkindia.com::0dc26b0b-a36c-4b23-acd0-99bfe5ff0859" providerId="AD" clId="Web-{70772524-6FAF-D3FE-1A0D-2F2B3C7AE714}" dt="2021-08-16T06:22:25.484" v="60" actId="1076"/>
          <ac:grpSpMkLst>
            <pc:docMk/>
            <pc:sldMk cId="3881105029" sldId="265"/>
            <ac:grpSpMk id="2" creationId="{00000000-0000-0000-0000-000000000000}"/>
          </ac:grpSpMkLst>
        </pc:grpChg>
        <pc:picChg chg="add mod">
          <ac:chgData name="N N Mathur" userId="S::nnmathur@unilinkindia.com::0dc26b0b-a36c-4b23-acd0-99bfe5ff0859" providerId="AD" clId="Web-{70772524-6FAF-D3FE-1A0D-2F2B3C7AE714}" dt="2021-08-16T06:22:31.906" v="62" actId="1076"/>
          <ac:picMkLst>
            <pc:docMk/>
            <pc:sldMk cId="3881105029" sldId="265"/>
            <ac:picMk id="3" creationId="{2A99C544-C442-4E08-8BAA-C223EB4A0B2F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23:02.016" v="64" actId="1076"/>
        <pc:sldMkLst>
          <pc:docMk/>
          <pc:sldMk cId="152510768" sldId="266"/>
        </pc:sldMkLst>
        <pc:picChg chg="add mod">
          <ac:chgData name="N N Mathur" userId="S::nnmathur@unilinkindia.com::0dc26b0b-a36c-4b23-acd0-99bfe5ff0859" providerId="AD" clId="Web-{70772524-6FAF-D3FE-1A0D-2F2B3C7AE714}" dt="2021-08-16T06:23:02.016" v="64" actId="1076"/>
          <ac:picMkLst>
            <pc:docMk/>
            <pc:sldMk cId="152510768" sldId="266"/>
            <ac:picMk id="2" creationId="{CADC9B1C-44B4-440E-85BA-3B04748FE14A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24:21.580" v="93" actId="1076"/>
        <pc:sldMkLst>
          <pc:docMk/>
          <pc:sldMk cId="2494327658" sldId="267"/>
        </pc:sldMkLst>
        <pc:spChg chg="mod">
          <ac:chgData name="N N Mathur" userId="S::nnmathur@unilinkindia.com::0dc26b0b-a36c-4b23-acd0-99bfe5ff0859" providerId="AD" clId="Web-{70772524-6FAF-D3FE-1A0D-2F2B3C7AE714}" dt="2021-08-16T06:23:26.704" v="66" actId="1076"/>
          <ac:spMkLst>
            <pc:docMk/>
            <pc:sldMk cId="2494327658" sldId="267"/>
            <ac:spMk id="91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6.735" v="67" actId="1076"/>
          <ac:spMkLst>
            <pc:docMk/>
            <pc:sldMk cId="2494327658" sldId="267"/>
            <ac:spMk id="92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6.767" v="68" actId="1076"/>
          <ac:spMkLst>
            <pc:docMk/>
            <pc:sldMk cId="2494327658" sldId="267"/>
            <ac:spMk id="93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6.813" v="69" actId="1076"/>
          <ac:spMkLst>
            <pc:docMk/>
            <pc:sldMk cId="2494327658" sldId="267"/>
            <ac:spMk id="94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49.455" v="89" actId="1076"/>
          <ac:spMkLst>
            <pc:docMk/>
            <pc:sldMk cId="2494327658" sldId="267"/>
            <ac:spMk id="95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41.611" v="88" actId="14100"/>
          <ac:spMkLst>
            <pc:docMk/>
            <pc:sldMk cId="2494327658" sldId="267"/>
            <ac:spMk id="96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6.845" v="70" actId="1076"/>
          <ac:spMkLst>
            <pc:docMk/>
            <pc:sldMk cId="2494327658" sldId="267"/>
            <ac:spMk id="102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6.876" v="71" actId="1076"/>
          <ac:spMkLst>
            <pc:docMk/>
            <pc:sldMk cId="2494327658" sldId="267"/>
            <ac:spMk id="103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6.907" v="72" actId="1076"/>
          <ac:spMkLst>
            <pc:docMk/>
            <pc:sldMk cId="2494327658" sldId="267"/>
            <ac:spMk id="104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6.938" v="73" actId="1076"/>
          <ac:spMkLst>
            <pc:docMk/>
            <pc:sldMk cId="2494327658" sldId="267"/>
            <ac:spMk id="105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6.985" v="74" actId="1076"/>
          <ac:spMkLst>
            <pc:docMk/>
            <pc:sldMk cId="2494327658" sldId="267"/>
            <ac:spMk id="106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7.017" v="75" actId="1076"/>
          <ac:spMkLst>
            <pc:docMk/>
            <pc:sldMk cId="2494327658" sldId="267"/>
            <ac:spMk id="107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7.048" v="76" actId="1076"/>
          <ac:spMkLst>
            <pc:docMk/>
            <pc:sldMk cId="2494327658" sldId="267"/>
            <ac:spMk id="108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7.095" v="77" actId="1076"/>
          <ac:spMkLst>
            <pc:docMk/>
            <pc:sldMk cId="2494327658" sldId="267"/>
            <ac:spMk id="109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7.126" v="78" actId="1076"/>
          <ac:spMkLst>
            <pc:docMk/>
            <pc:sldMk cId="2494327658" sldId="267"/>
            <ac:spMk id="110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7.157" v="79" actId="1076"/>
          <ac:spMkLst>
            <pc:docMk/>
            <pc:sldMk cId="2494327658" sldId="267"/>
            <ac:spMk id="111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7.188" v="80" actId="1076"/>
          <ac:spMkLst>
            <pc:docMk/>
            <pc:sldMk cId="2494327658" sldId="267"/>
            <ac:spMk id="112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3:27.235" v="81" actId="1076"/>
          <ac:spMkLst>
            <pc:docMk/>
            <pc:sldMk cId="2494327658" sldId="267"/>
            <ac:spMk id="113" creationId="{00000000-0000-0000-0000-000000000000}"/>
          </ac:spMkLst>
        </pc:spChg>
        <pc:grpChg chg="mod">
          <ac:chgData name="N N Mathur" userId="S::nnmathur@unilinkindia.com::0dc26b0b-a36c-4b23-acd0-99bfe5ff0859" providerId="AD" clId="Web-{70772524-6FAF-D3FE-1A0D-2F2B3C7AE714}" dt="2021-08-16T06:23:26.657" v="65" actId="1076"/>
          <ac:grpSpMkLst>
            <pc:docMk/>
            <pc:sldMk cId="2494327658" sldId="267"/>
            <ac:grpSpMk id="7" creationId="{00000000-0000-0000-0000-000000000000}"/>
          </ac:grpSpMkLst>
        </pc:grpChg>
        <pc:picChg chg="add mod">
          <ac:chgData name="N N Mathur" userId="S::nnmathur@unilinkindia.com::0dc26b0b-a36c-4b23-acd0-99bfe5ff0859" providerId="AD" clId="Web-{70772524-6FAF-D3FE-1A0D-2F2B3C7AE714}" dt="2021-08-16T06:24:12.815" v="91" actId="1076"/>
          <ac:picMkLst>
            <pc:docMk/>
            <pc:sldMk cId="2494327658" sldId="267"/>
            <ac:picMk id="9" creationId="{57ADB702-5BC7-4D84-BF45-EED0C89BE336}"/>
          </ac:picMkLst>
        </pc:picChg>
        <pc:picChg chg="add mod">
          <ac:chgData name="N N Mathur" userId="S::nnmathur@unilinkindia.com::0dc26b0b-a36c-4b23-acd0-99bfe5ff0859" providerId="AD" clId="Web-{70772524-6FAF-D3FE-1A0D-2F2B3C7AE714}" dt="2021-08-16T06:24:21.580" v="93" actId="1076"/>
          <ac:picMkLst>
            <pc:docMk/>
            <pc:sldMk cId="2494327658" sldId="267"/>
            <ac:picMk id="10" creationId="{3A4B908F-15C0-48CA-93F3-530DE2F3BDB3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3:27.267" v="82" actId="1076"/>
          <ac:picMkLst>
            <pc:docMk/>
            <pc:sldMk cId="2494327658" sldId="267"/>
            <ac:picMk id="114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3:27.298" v="83" actId="1076"/>
          <ac:picMkLst>
            <pc:docMk/>
            <pc:sldMk cId="2494327658" sldId="267"/>
            <ac:picMk id="115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3:27.345" v="84" actId="1076"/>
          <ac:picMkLst>
            <pc:docMk/>
            <pc:sldMk cId="2494327658" sldId="267"/>
            <ac:picMk id="116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3:27.376" v="85" actId="1076"/>
          <ac:picMkLst>
            <pc:docMk/>
            <pc:sldMk cId="2494327658" sldId="267"/>
            <ac:picMk id="117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3:33.064" v="86" actId="1076"/>
          <ac:picMkLst>
            <pc:docMk/>
            <pc:sldMk cId="2494327658" sldId="267"/>
            <ac:picMk id="122" creationId="{00000000-0000-0000-0000-000000000000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26:13.442" v="154" actId="1076"/>
        <pc:sldMkLst>
          <pc:docMk/>
          <pc:sldMk cId="327846010" sldId="268"/>
        </pc:sldMkLst>
        <pc:spChg chg="mod">
          <ac:chgData name="N N Mathur" userId="S::nnmathur@unilinkindia.com::0dc26b0b-a36c-4b23-acd0-99bfe5ff0859" providerId="AD" clId="Web-{70772524-6FAF-D3FE-1A0D-2F2B3C7AE714}" dt="2021-08-16T06:24:55.909" v="143" actId="1076"/>
          <ac:spMkLst>
            <pc:docMk/>
            <pc:sldMk cId="327846010" sldId="268"/>
            <ac:spMk id="13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42" actId="1076"/>
          <ac:spMkLst>
            <pc:docMk/>
            <pc:sldMk cId="327846010" sldId="268"/>
            <ac:spMk id="14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41" actId="1076"/>
          <ac:spMkLst>
            <pc:docMk/>
            <pc:sldMk cId="327846010" sldId="268"/>
            <ac:spMk id="15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40" actId="1076"/>
          <ac:spMkLst>
            <pc:docMk/>
            <pc:sldMk cId="327846010" sldId="268"/>
            <ac:spMk id="17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39" actId="1076"/>
          <ac:spMkLst>
            <pc:docMk/>
            <pc:sldMk cId="327846010" sldId="268"/>
            <ac:spMk id="18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38" actId="1076"/>
          <ac:spMkLst>
            <pc:docMk/>
            <pc:sldMk cId="327846010" sldId="268"/>
            <ac:spMk id="20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6:13.442" v="154" actId="1076"/>
          <ac:spMkLst>
            <pc:docMk/>
            <pc:sldMk cId="327846010" sldId="268"/>
            <ac:spMk id="21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37" actId="1076"/>
          <ac:spMkLst>
            <pc:docMk/>
            <pc:sldMk cId="327846010" sldId="268"/>
            <ac:spMk id="23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5:41.926" v="146"/>
          <ac:spMkLst>
            <pc:docMk/>
            <pc:sldMk cId="327846010" sldId="268"/>
            <ac:spMk id="24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35" actId="1076"/>
          <ac:spMkLst>
            <pc:docMk/>
            <pc:sldMk cId="327846010" sldId="268"/>
            <ac:spMk id="25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5:47.973" v="153"/>
          <ac:spMkLst>
            <pc:docMk/>
            <pc:sldMk cId="327846010" sldId="268"/>
            <ac:spMk id="27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5:42.020" v="148"/>
          <ac:spMkLst>
            <pc:docMk/>
            <pc:sldMk cId="327846010" sldId="268"/>
            <ac:spMk id="28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5:42.067" v="149"/>
          <ac:spMkLst>
            <pc:docMk/>
            <pc:sldMk cId="327846010" sldId="268"/>
            <ac:spMk id="29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5:42.114" v="150"/>
          <ac:spMkLst>
            <pc:docMk/>
            <pc:sldMk cId="327846010" sldId="268"/>
            <ac:spMk id="30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5:42.160" v="151"/>
          <ac:spMkLst>
            <pc:docMk/>
            <pc:sldMk cId="327846010" sldId="268"/>
            <ac:spMk id="31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29" actId="1076"/>
          <ac:spMkLst>
            <pc:docMk/>
            <pc:sldMk cId="327846010" sldId="268"/>
            <ac:spMk id="32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28" actId="1076"/>
          <ac:spMkLst>
            <pc:docMk/>
            <pc:sldMk cId="327846010" sldId="268"/>
            <ac:spMk id="33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4:55.909" v="127" actId="1076"/>
          <ac:spMkLst>
            <pc:docMk/>
            <pc:sldMk cId="327846010" sldId="268"/>
            <ac:spMk id="35" creationId="{00000000-0000-0000-0000-000000000000}"/>
          </ac:spMkLst>
        </pc:spChg>
        <pc:spChg chg="mod">
          <ac:chgData name="N N Mathur" userId="S::nnmathur@unilinkindia.com::0dc26b0b-a36c-4b23-acd0-99bfe5ff0859" providerId="AD" clId="Web-{70772524-6FAF-D3FE-1A0D-2F2B3C7AE714}" dt="2021-08-16T06:25:42.207" v="152"/>
          <ac:spMkLst>
            <pc:docMk/>
            <pc:sldMk cId="327846010" sldId="268"/>
            <ac:spMk id="41" creationId="{00000000-0000-0000-0000-000000000000}"/>
          </ac:spMkLst>
        </pc:spChg>
        <pc:picChg chg="mod">
          <ac:chgData name="N N Mathur" userId="S::nnmathur@unilinkindia.com::0dc26b0b-a36c-4b23-acd0-99bfe5ff0859" providerId="AD" clId="Web-{70772524-6FAF-D3FE-1A0D-2F2B3C7AE714}" dt="2021-08-16T06:24:55.909" v="126" actId="1076"/>
          <ac:picMkLst>
            <pc:docMk/>
            <pc:sldMk cId="327846010" sldId="268"/>
            <ac:picMk id="36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4:55.909" v="125" actId="1076"/>
          <ac:picMkLst>
            <pc:docMk/>
            <pc:sldMk cId="327846010" sldId="268"/>
            <ac:picMk id="37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4:55.894" v="124" actId="1076"/>
          <ac:picMkLst>
            <pc:docMk/>
            <pc:sldMk cId="327846010" sldId="268"/>
            <ac:picMk id="38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4:55.894" v="123" actId="1076"/>
          <ac:picMkLst>
            <pc:docMk/>
            <pc:sldMk cId="327846010" sldId="268"/>
            <ac:picMk id="39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4:55.894" v="122" actId="1076"/>
          <ac:picMkLst>
            <pc:docMk/>
            <pc:sldMk cId="327846010" sldId="268"/>
            <ac:picMk id="42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4:55.894" v="121" actId="1076"/>
          <ac:picMkLst>
            <pc:docMk/>
            <pc:sldMk cId="327846010" sldId="268"/>
            <ac:picMk id="43" creationId="{00000000-0000-0000-0000-000000000000}"/>
          </ac:picMkLst>
        </pc:picChg>
        <pc:picChg chg="mod">
          <ac:chgData name="N N Mathur" userId="S::nnmathur@unilinkindia.com::0dc26b0b-a36c-4b23-acd0-99bfe5ff0859" providerId="AD" clId="Web-{70772524-6FAF-D3FE-1A0D-2F2B3C7AE714}" dt="2021-08-16T06:24:55.894" v="120" actId="1076"/>
          <ac:picMkLst>
            <pc:docMk/>
            <pc:sldMk cId="327846010" sldId="268"/>
            <ac:picMk id="44" creationId="{00000000-0000-0000-0000-000000000000}"/>
          </ac:picMkLst>
        </pc:picChg>
        <pc:picChg chg="add mod">
          <ac:chgData name="N N Mathur" userId="S::nnmathur@unilinkindia.com::0dc26b0b-a36c-4b23-acd0-99bfe5ff0859" providerId="AD" clId="Web-{70772524-6FAF-D3FE-1A0D-2F2B3C7AE714}" dt="2021-08-16T06:25:07.488" v="145" actId="1076"/>
          <ac:picMkLst>
            <pc:docMk/>
            <pc:sldMk cId="327846010" sldId="268"/>
            <ac:picMk id="58" creationId="{8F9D39B4-C617-48B4-B1C3-CE05C5C7F64F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27:15.772" v="157" actId="1076"/>
        <pc:sldMkLst>
          <pc:docMk/>
          <pc:sldMk cId="1279982229" sldId="269"/>
        </pc:sldMkLst>
        <pc:spChg chg="mod">
          <ac:chgData name="N N Mathur" userId="S::nnmathur@unilinkindia.com::0dc26b0b-a36c-4b23-acd0-99bfe5ff0859" providerId="AD" clId="Web-{70772524-6FAF-D3FE-1A0D-2F2B3C7AE714}" dt="2021-08-16T06:26:51.803" v="155" actId="1076"/>
          <ac:spMkLst>
            <pc:docMk/>
            <pc:sldMk cId="1279982229" sldId="269"/>
            <ac:spMk id="129" creationId="{00000000-0000-0000-0000-000000000000}"/>
          </ac:spMkLst>
        </pc:spChg>
        <pc:picChg chg="add mod">
          <ac:chgData name="N N Mathur" userId="S::nnmathur@unilinkindia.com::0dc26b0b-a36c-4b23-acd0-99bfe5ff0859" providerId="AD" clId="Web-{70772524-6FAF-D3FE-1A0D-2F2B3C7AE714}" dt="2021-08-16T06:27:15.772" v="157" actId="1076"/>
          <ac:picMkLst>
            <pc:docMk/>
            <pc:sldMk cId="1279982229" sldId="269"/>
            <ac:picMk id="8" creationId="{D58848CB-5A89-4689-A848-13DB37CE8F71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27:24.335" v="159" actId="1076"/>
        <pc:sldMkLst>
          <pc:docMk/>
          <pc:sldMk cId="931165131" sldId="270"/>
        </pc:sldMkLst>
        <pc:picChg chg="add mod">
          <ac:chgData name="N N Mathur" userId="S::nnmathur@unilinkindia.com::0dc26b0b-a36c-4b23-acd0-99bfe5ff0859" providerId="AD" clId="Web-{70772524-6FAF-D3FE-1A0D-2F2B3C7AE714}" dt="2021-08-16T06:27:24.335" v="159" actId="1076"/>
          <ac:picMkLst>
            <pc:docMk/>
            <pc:sldMk cId="931165131" sldId="270"/>
            <ac:picMk id="8" creationId="{A2DFF5B0-7A04-46B3-9C5D-737F1B0010BB}"/>
          </ac:picMkLst>
        </pc:picChg>
      </pc:sldChg>
      <pc:sldChg chg="addSp modSp">
        <pc:chgData name="N N Mathur" userId="S::nnmathur@unilinkindia.com::0dc26b0b-a36c-4b23-acd0-99bfe5ff0859" providerId="AD" clId="Web-{70772524-6FAF-D3FE-1A0D-2F2B3C7AE714}" dt="2021-08-16T06:27:35.023" v="161" actId="1076"/>
        <pc:sldMkLst>
          <pc:docMk/>
          <pc:sldMk cId="2433353289" sldId="271"/>
        </pc:sldMkLst>
        <pc:picChg chg="add mod">
          <ac:chgData name="N N Mathur" userId="S::nnmathur@unilinkindia.com::0dc26b0b-a36c-4b23-acd0-99bfe5ff0859" providerId="AD" clId="Web-{70772524-6FAF-D3FE-1A0D-2F2B3C7AE714}" dt="2021-08-16T06:27:35.023" v="161" actId="1076"/>
          <ac:picMkLst>
            <pc:docMk/>
            <pc:sldMk cId="2433353289" sldId="271"/>
            <ac:picMk id="3" creationId="{8ADEE427-43ED-4E25-8626-81D79C3188E1}"/>
          </ac:picMkLst>
        </pc:picChg>
      </pc:sldChg>
      <pc:sldChg chg="add del replId">
        <pc:chgData name="N N Mathur" userId="S::nnmathur@unilinkindia.com::0dc26b0b-a36c-4b23-acd0-99bfe5ff0859" providerId="AD" clId="Web-{70772524-6FAF-D3FE-1A0D-2F2B3C7AE714}" dt="2021-08-16T06:17:56.727" v="7"/>
        <pc:sldMkLst>
          <pc:docMk/>
          <pc:sldMk cId="627766298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DA99-583F-4348-928D-1BE1C52637AF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55E18-9516-4926-A2FD-E1C73F8C8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7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" y="2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3730400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358926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309689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55743" y="1503589"/>
            <a:ext cx="1146629" cy="508000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6" y="4406026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6"/>
            <a:ext cx="2801814" cy="190679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57794" y="1420814"/>
            <a:ext cx="1357879" cy="1699603"/>
            <a:chOff x="-1732712" y="2269217"/>
            <a:chExt cx="398463" cy="598488"/>
          </a:xfrm>
          <a:solidFill>
            <a:schemeClr val="tx2"/>
          </a:solidFill>
        </p:grpSpPr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6" name="Rectangle 35"/>
          <p:cNvSpPr/>
          <p:nvPr userDrawn="1"/>
        </p:nvSpPr>
        <p:spPr>
          <a:xfrm flipV="1">
            <a:off x="0" y="3359855"/>
            <a:ext cx="3729038" cy="697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Freeform 36"/>
          <p:cNvSpPr/>
          <p:nvPr userDrawn="1"/>
        </p:nvSpPr>
        <p:spPr>
          <a:xfrm rot="10800000" flipV="1">
            <a:off x="2278857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Freeform 37"/>
          <p:cNvSpPr/>
          <p:nvPr userDrawn="1"/>
        </p:nvSpPr>
        <p:spPr>
          <a:xfrm flipV="1">
            <a:off x="6022182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/>
          <p:cNvSpPr/>
          <p:nvPr userDrawn="1"/>
        </p:nvSpPr>
        <p:spPr>
          <a:xfrm flipV="1">
            <a:off x="2936081" y="3359855"/>
            <a:ext cx="3729038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6827048" y="3357564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43" name="Group 42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0" name="Oval 13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0" name="Oval 10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5" name="Oval 9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0" name="Oval 7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5" name="Oval 6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pic>
        <p:nvPicPr>
          <p:cNvPr id="155" name="Picture 1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3" y="3414038"/>
            <a:ext cx="1646243" cy="580069"/>
          </a:xfrm>
          <a:prstGeom prst="rect">
            <a:avLst/>
          </a:prstGeom>
        </p:spPr>
      </p:pic>
      <p:sp>
        <p:nvSpPr>
          <p:cNvPr id="161" name="Parallelogram 160"/>
          <p:cNvSpPr/>
          <p:nvPr userDrawn="1"/>
        </p:nvSpPr>
        <p:spPr>
          <a:xfrm flipV="1">
            <a:off x="7944389" y="4922200"/>
            <a:ext cx="792340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34629" y="3366295"/>
            <a:ext cx="4340226" cy="380206"/>
          </a:xfrm>
        </p:spPr>
        <p:txBody>
          <a:bodyPr>
            <a:noAutofit/>
          </a:bodyPr>
          <a:lstStyle>
            <a:lvl1pPr marL="0" indent="0">
              <a:buNone/>
              <a:defRPr lang="en-US" sz="27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5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34629" y="3756068"/>
            <a:ext cx="4340226" cy="2888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6272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939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4"/>
            <a:ext cx="9144000" cy="57181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9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4993" y="1059089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0096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81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9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334" y="1109928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455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15048-3F3C-4714-BFE0-A617CCEFE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04270"/>
            <a:ext cx="1971676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0"/>
            <a:ext cx="5800726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6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" y="3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3730401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358927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309690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755744" y="1503589"/>
            <a:ext cx="1146629" cy="508000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21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7" y="4406028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8"/>
            <a:ext cx="2801814" cy="190679"/>
          </a:xfrm>
          <a:prstGeom prst="rect">
            <a:avLst/>
          </a:prstGeom>
        </p:spPr>
      </p:pic>
      <p:grpSp>
        <p:nvGrpSpPr>
          <p:cNvPr id="4" name="Group 32"/>
          <p:cNvGrpSpPr/>
          <p:nvPr userDrawn="1"/>
        </p:nvGrpSpPr>
        <p:grpSpPr>
          <a:xfrm>
            <a:off x="157797" y="1420814"/>
            <a:ext cx="1357879" cy="1699603"/>
            <a:chOff x="-1732712" y="2269217"/>
            <a:chExt cx="398463" cy="598488"/>
          </a:xfrm>
          <a:solidFill>
            <a:schemeClr val="tx2"/>
          </a:solidFill>
        </p:grpSpPr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</p:grpSp>
      <p:sp>
        <p:nvSpPr>
          <p:cNvPr id="36" name="Rectangle 35"/>
          <p:cNvSpPr/>
          <p:nvPr userDrawn="1"/>
        </p:nvSpPr>
        <p:spPr>
          <a:xfrm flipV="1">
            <a:off x="1" y="3359856"/>
            <a:ext cx="3729038" cy="697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7" name="Freeform 36"/>
          <p:cNvSpPr/>
          <p:nvPr userDrawn="1"/>
        </p:nvSpPr>
        <p:spPr>
          <a:xfrm rot="10800000" flipV="1">
            <a:off x="2278858" y="3359856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8" name="Freeform 37"/>
          <p:cNvSpPr/>
          <p:nvPr userDrawn="1"/>
        </p:nvSpPr>
        <p:spPr>
          <a:xfrm flipV="1">
            <a:off x="6022182" y="3359856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9" name="Rectangle 38"/>
          <p:cNvSpPr/>
          <p:nvPr userDrawn="1"/>
        </p:nvSpPr>
        <p:spPr>
          <a:xfrm flipV="1">
            <a:off x="2936082" y="3359856"/>
            <a:ext cx="3729038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grpSp>
        <p:nvGrpSpPr>
          <p:cNvPr id="5" name="Group 41"/>
          <p:cNvGrpSpPr/>
          <p:nvPr userDrawn="1"/>
        </p:nvGrpSpPr>
        <p:grpSpPr>
          <a:xfrm>
            <a:off x="6827049" y="3357566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6" name="Group 42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0" name="Oval 13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11" name="Group 43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0" name="Oval 10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33" name="Group 45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5" name="Oval 9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40" name="Group 46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0" name="Oval 7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41" name="Group 47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5" name="Oval 6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42" name="Group 48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</p:grpSp>
      <p:pic>
        <p:nvPicPr>
          <p:cNvPr id="155" name="Picture 1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" y="3414040"/>
            <a:ext cx="1646243" cy="580069"/>
          </a:xfrm>
          <a:prstGeom prst="rect">
            <a:avLst/>
          </a:prstGeom>
        </p:spPr>
      </p:pic>
      <p:sp>
        <p:nvSpPr>
          <p:cNvPr id="161" name="Parallelogram 160"/>
          <p:cNvSpPr/>
          <p:nvPr userDrawn="1"/>
        </p:nvSpPr>
        <p:spPr>
          <a:xfrm flipV="1">
            <a:off x="7944390" y="4922202"/>
            <a:ext cx="792340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164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34629" y="3366295"/>
            <a:ext cx="4340226" cy="380206"/>
          </a:xfrm>
        </p:spPr>
        <p:txBody>
          <a:bodyPr>
            <a:noAutofit/>
          </a:bodyPr>
          <a:lstStyle>
            <a:lvl1pPr marL="0" indent="0">
              <a:buNone/>
              <a:defRPr lang="en-US" sz="27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5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34629" y="3756068"/>
            <a:ext cx="4340226" cy="2888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6272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6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1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6" y="170617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6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7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7"/>
            <a:ext cx="467036" cy="273169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0" marR="0" lvl="0" indent="0" algn="ct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9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46831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5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1"/>
            <a:ext cx="7992750" cy="5736576"/>
          </a:xfrm>
          <a:custGeom>
            <a:avLst/>
            <a:gdLst>
              <a:gd name="connsiteX0" fmla="*/ 0 w 7992750"/>
              <a:gd name="connsiteY0" fmla="*/ 0 h 6883891"/>
              <a:gd name="connsiteX1" fmla="*/ 3870522 w 7992750"/>
              <a:gd name="connsiteY1" fmla="*/ 0 h 6883891"/>
              <a:gd name="connsiteX2" fmla="*/ 3870522 w 7992750"/>
              <a:gd name="connsiteY2" fmla="*/ 1 h 6883891"/>
              <a:gd name="connsiteX3" fmla="*/ 4297066 w 7992750"/>
              <a:gd name="connsiteY3" fmla="*/ 1 h 6883891"/>
              <a:gd name="connsiteX4" fmla="*/ 7992750 w 7992750"/>
              <a:gd name="connsiteY4" fmla="*/ 6883891 h 6883891"/>
              <a:gd name="connsiteX5" fmla="*/ 2985952 w 7992750"/>
              <a:gd name="connsiteY5" fmla="*/ 6883891 h 6883891"/>
              <a:gd name="connsiteX6" fmla="*/ 2985952 w 7992750"/>
              <a:gd name="connsiteY6" fmla="*/ 6883890 h 6883891"/>
              <a:gd name="connsiteX7" fmla="*/ 0 w 7992750"/>
              <a:gd name="connsiteY7" fmla="*/ 6883890 h 6883891"/>
              <a:gd name="connsiteX8" fmla="*/ 0 w 7992750"/>
              <a:gd name="connsiteY8" fmla="*/ 0 h 68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2750" h="6883891">
                <a:moveTo>
                  <a:pt x="0" y="0"/>
                </a:moveTo>
                <a:lnTo>
                  <a:pt x="3870522" y="0"/>
                </a:lnTo>
                <a:lnTo>
                  <a:pt x="3870522" y="1"/>
                </a:lnTo>
                <a:lnTo>
                  <a:pt x="4297066" y="1"/>
                </a:lnTo>
                <a:lnTo>
                  <a:pt x="7992750" y="6883891"/>
                </a:lnTo>
                <a:lnTo>
                  <a:pt x="2985952" y="6883891"/>
                </a:lnTo>
                <a:lnTo>
                  <a:pt x="2985952" y="6883890"/>
                </a:lnTo>
                <a:lnTo>
                  <a:pt x="0" y="68838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2374905" y="3529952"/>
            <a:ext cx="6769096" cy="993681"/>
          </a:xfrm>
          <a:custGeom>
            <a:avLst/>
            <a:gdLst>
              <a:gd name="connsiteX0" fmla="*/ 0 w 6769096"/>
              <a:gd name="connsiteY0" fmla="*/ 0 h 1192417"/>
              <a:gd name="connsiteX1" fmla="*/ 867271 w 6769096"/>
              <a:gd name="connsiteY1" fmla="*/ 0 h 1192417"/>
              <a:gd name="connsiteX2" fmla="*/ 1146629 w 6769096"/>
              <a:gd name="connsiteY2" fmla="*/ 0 h 1192417"/>
              <a:gd name="connsiteX3" fmla="*/ 1146629 w 6769096"/>
              <a:gd name="connsiteY3" fmla="*/ 2 h 1192417"/>
              <a:gd name="connsiteX4" fmla="*/ 6769096 w 6769096"/>
              <a:gd name="connsiteY4" fmla="*/ 2 h 1192417"/>
              <a:gd name="connsiteX5" fmla="*/ 6769096 w 6769096"/>
              <a:gd name="connsiteY5" fmla="*/ 1190173 h 1192417"/>
              <a:gd name="connsiteX6" fmla="*/ 1146629 w 6769096"/>
              <a:gd name="connsiteY6" fmla="*/ 1190173 h 1192417"/>
              <a:gd name="connsiteX7" fmla="*/ 1146629 w 6769096"/>
              <a:gd name="connsiteY7" fmla="*/ 1192417 h 1192417"/>
              <a:gd name="connsiteX8" fmla="*/ 714047 w 6769096"/>
              <a:gd name="connsiteY8" fmla="*/ 1192417 h 1192417"/>
              <a:gd name="connsiteX9" fmla="*/ 640161 w 6769096"/>
              <a:gd name="connsiteY9" fmla="*/ 1192417 h 1192417"/>
              <a:gd name="connsiteX10" fmla="*/ 0 w 6769096"/>
              <a:gd name="connsiteY10" fmla="*/ 0 h 11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69096" h="1192417">
                <a:moveTo>
                  <a:pt x="0" y="0"/>
                </a:moveTo>
                <a:lnTo>
                  <a:pt x="867271" y="0"/>
                </a:lnTo>
                <a:lnTo>
                  <a:pt x="1146629" y="0"/>
                </a:lnTo>
                <a:lnTo>
                  <a:pt x="1146629" y="2"/>
                </a:lnTo>
                <a:lnTo>
                  <a:pt x="6769096" y="2"/>
                </a:lnTo>
                <a:lnTo>
                  <a:pt x="6769096" y="1190173"/>
                </a:lnTo>
                <a:lnTo>
                  <a:pt x="1146629" y="1190173"/>
                </a:lnTo>
                <a:lnTo>
                  <a:pt x="1146629" y="1192417"/>
                </a:lnTo>
                <a:lnTo>
                  <a:pt x="714047" y="1192417"/>
                </a:lnTo>
                <a:lnTo>
                  <a:pt x="640161" y="119241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4287593" y="-11238"/>
            <a:ext cx="3999167" cy="573657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268447" y="783170"/>
            <a:ext cx="1810506" cy="2266136"/>
            <a:chOff x="-1732712" y="2269217"/>
            <a:chExt cx="398463" cy="598488"/>
          </a:xfrm>
          <a:solidFill>
            <a:schemeClr val="accent2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14"/>
          <p:cNvGrpSpPr/>
          <p:nvPr userDrawn="1"/>
        </p:nvGrpSpPr>
        <p:grpSpPr>
          <a:xfrm>
            <a:off x="-745218" y="3566584"/>
            <a:ext cx="3594100" cy="936626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4" name="Group 15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16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8" name="Oval 9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3" name="Oval 8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8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9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8" name="Freeform 127"/>
          <p:cNvSpPr/>
          <p:nvPr userDrawn="1"/>
        </p:nvSpPr>
        <p:spPr>
          <a:xfrm flipV="1">
            <a:off x="4964569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2" name="Content Placeholder 131"/>
          <p:cNvSpPr>
            <a:spLocks noGrp="1"/>
          </p:cNvSpPr>
          <p:nvPr>
            <p:ph sz="quarter" idx="10" hasCustomPrompt="1"/>
          </p:nvPr>
        </p:nvSpPr>
        <p:spPr>
          <a:xfrm>
            <a:off x="3178176" y="3724504"/>
            <a:ext cx="4789488" cy="604573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Seperator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415936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1" y="3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730401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3358927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309690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 lang="en-US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7755744" y="1503589"/>
            <a:ext cx="1146629" cy="508000"/>
            <a:chOff x="10442581" y="221342"/>
            <a:chExt cx="1528839" cy="8128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21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5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6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7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8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0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1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2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3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4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5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6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7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</p:grpSp>
      </p:grpSp>
      <p:sp>
        <p:nvSpPr>
          <p:cNvPr id="31" name="Rectangle 30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32" name="Parallelogram 31"/>
          <p:cNvSpPr/>
          <p:nvPr userDrawn="1"/>
        </p:nvSpPr>
        <p:spPr>
          <a:xfrm flipV="1">
            <a:off x="5958297" y="4406028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8"/>
            <a:ext cx="2801814" cy="190679"/>
          </a:xfrm>
          <a:prstGeom prst="rect">
            <a:avLst/>
          </a:prstGeom>
        </p:spPr>
      </p:pic>
      <p:grpSp>
        <p:nvGrpSpPr>
          <p:cNvPr id="4" name="Group 33"/>
          <p:cNvGrpSpPr/>
          <p:nvPr userDrawn="1"/>
        </p:nvGrpSpPr>
        <p:grpSpPr>
          <a:xfrm>
            <a:off x="157797" y="1420814"/>
            <a:ext cx="1357879" cy="1699603"/>
            <a:chOff x="-1732712" y="2269217"/>
            <a:chExt cx="398463" cy="598488"/>
          </a:xfrm>
          <a:solidFill>
            <a:schemeClr val="accent1"/>
          </a:solidFill>
        </p:grpSpPr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00" dirty="0"/>
            </a:p>
          </p:txBody>
        </p:sp>
      </p:grpSp>
      <p:grpSp>
        <p:nvGrpSpPr>
          <p:cNvPr id="5" name="Group 36"/>
          <p:cNvGrpSpPr/>
          <p:nvPr userDrawn="1"/>
        </p:nvGrpSpPr>
        <p:grpSpPr>
          <a:xfrm>
            <a:off x="6827049" y="3357566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6" name="Group 37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12" name="Group 39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05" name="Oval 10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14" name="Group 40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0" name="Oval 8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34" name="Group 41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37" name="Group 42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  <p:grpSp>
          <p:nvGrpSpPr>
            <p:cNvPr id="38" name="Group 43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/>
              </a:p>
            </p:txBody>
          </p:sp>
        </p:grpSp>
      </p:grpSp>
      <p:sp>
        <p:nvSpPr>
          <p:cNvPr id="150" name="Freeform 149"/>
          <p:cNvSpPr/>
          <p:nvPr userDrawn="1"/>
        </p:nvSpPr>
        <p:spPr>
          <a:xfrm rot="10800000" flipV="1">
            <a:off x="2550998" y="3359856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151" name="Freeform 150"/>
          <p:cNvSpPr/>
          <p:nvPr userDrawn="1"/>
        </p:nvSpPr>
        <p:spPr>
          <a:xfrm flipV="1">
            <a:off x="6022182" y="3359856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152" name="Rectangle 151"/>
          <p:cNvSpPr/>
          <p:nvPr userDrawn="1"/>
        </p:nvSpPr>
        <p:spPr>
          <a:xfrm flipV="1">
            <a:off x="3233062" y="3359856"/>
            <a:ext cx="3432061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300" dirty="0"/>
          </a:p>
        </p:txBody>
      </p:sp>
      <p:sp>
        <p:nvSpPr>
          <p:cNvPr id="153" name="TextBox 152"/>
          <p:cNvSpPr txBox="1"/>
          <p:nvPr userDrawn="1"/>
        </p:nvSpPr>
        <p:spPr>
          <a:xfrm>
            <a:off x="3626919" y="3487408"/>
            <a:ext cx="3055550" cy="5078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7527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3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74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74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9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1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2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5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1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02674" y="170616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5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4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5"/>
            <a:ext cx="467036" cy="27316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2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7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46831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78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93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304272"/>
            <a:ext cx="1971676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2"/>
            <a:ext cx="5800726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6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flipV="1">
            <a:off x="4354459" y="-11238"/>
            <a:ext cx="2996463" cy="573100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0" tIns="35661" rIns="71320" bIns="35661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5" y="-11236"/>
            <a:ext cx="7130633" cy="5731006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4075852" y="-11238"/>
            <a:ext cx="1188663" cy="227342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0" tIns="35661" rIns="71320" bIns="35661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93750"/>
            <a:ext cx="9144000" cy="4127500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755743" y="1052288"/>
            <a:ext cx="1146629" cy="677333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3132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39" y="4921912"/>
            <a:ext cx="2920364" cy="31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5" y="4922198"/>
            <a:ext cx="594255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4" y="4949038"/>
            <a:ext cx="2801814" cy="254239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 flipV="1">
            <a:off x="1" y="3527308"/>
            <a:ext cx="3729038" cy="93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38" name="Freeform 37"/>
          <p:cNvSpPr/>
          <p:nvPr userDrawn="1"/>
        </p:nvSpPr>
        <p:spPr>
          <a:xfrm rot="10800000" flipV="1">
            <a:off x="2278858" y="3527309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39" name="Freeform 38"/>
          <p:cNvSpPr/>
          <p:nvPr userDrawn="1"/>
        </p:nvSpPr>
        <p:spPr>
          <a:xfrm flipV="1">
            <a:off x="6022182" y="3527309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40" name="Rectangle 39"/>
          <p:cNvSpPr/>
          <p:nvPr userDrawn="1"/>
        </p:nvSpPr>
        <p:spPr>
          <a:xfrm flipV="1">
            <a:off x="2936083" y="3527308"/>
            <a:ext cx="3729038" cy="930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grpSp>
        <p:nvGrpSpPr>
          <p:cNvPr id="4" name="Group 42"/>
          <p:cNvGrpSpPr/>
          <p:nvPr userDrawn="1"/>
        </p:nvGrpSpPr>
        <p:grpSpPr>
          <a:xfrm>
            <a:off x="6827044" y="3524252"/>
            <a:ext cx="2316956" cy="936625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5" name="Group 43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1" name="Oval 14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6" name="Oval 12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" name="Group 46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6" name="Oval 9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3" name="Group 47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1" name="Oval 8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4" name="Group 48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5" name="Group 49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57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53920" y="3544098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8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53920" y="4003718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19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9" name="Picture 1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3" y="3530464"/>
            <a:ext cx="1708101" cy="8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2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" y="2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3730400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358926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309689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755743" y="1503589"/>
            <a:ext cx="1146629" cy="508000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6" y="4406026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6"/>
            <a:ext cx="2801814" cy="190679"/>
          </a:xfrm>
          <a:prstGeom prst="rect">
            <a:avLst/>
          </a:prstGeom>
        </p:spPr>
      </p:pic>
      <p:grpSp>
        <p:nvGrpSpPr>
          <p:cNvPr id="4" name="Group 32"/>
          <p:cNvGrpSpPr/>
          <p:nvPr userDrawn="1"/>
        </p:nvGrpSpPr>
        <p:grpSpPr>
          <a:xfrm>
            <a:off x="157794" y="1420814"/>
            <a:ext cx="1357879" cy="1699603"/>
            <a:chOff x="-1732712" y="2269217"/>
            <a:chExt cx="398463" cy="598488"/>
          </a:xfrm>
          <a:solidFill>
            <a:schemeClr val="tx2"/>
          </a:solidFill>
        </p:grpSpPr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6" name="Rectangle 35"/>
          <p:cNvSpPr/>
          <p:nvPr userDrawn="1"/>
        </p:nvSpPr>
        <p:spPr>
          <a:xfrm flipV="1">
            <a:off x="0" y="3359855"/>
            <a:ext cx="3729038" cy="697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Freeform 36"/>
          <p:cNvSpPr/>
          <p:nvPr userDrawn="1"/>
        </p:nvSpPr>
        <p:spPr>
          <a:xfrm rot="10800000" flipV="1">
            <a:off x="2278857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Freeform 37"/>
          <p:cNvSpPr/>
          <p:nvPr userDrawn="1"/>
        </p:nvSpPr>
        <p:spPr>
          <a:xfrm flipV="1">
            <a:off x="6022182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/>
          <p:cNvSpPr/>
          <p:nvPr userDrawn="1"/>
        </p:nvSpPr>
        <p:spPr>
          <a:xfrm flipV="1">
            <a:off x="2936081" y="3359855"/>
            <a:ext cx="3729038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5" name="Group 41"/>
          <p:cNvGrpSpPr/>
          <p:nvPr userDrawn="1"/>
        </p:nvGrpSpPr>
        <p:grpSpPr>
          <a:xfrm>
            <a:off x="6827048" y="3357564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6" name="Group 42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0" name="Oval 13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1" name="Group 43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0" name="Oval 10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3" name="Group 45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5" name="Oval 9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0" name="Group 46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0" name="Oval 7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1" name="Group 47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5" name="Oval 6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2" name="Group 48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pic>
        <p:nvPicPr>
          <p:cNvPr id="155" name="Picture 1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3" y="3414038"/>
            <a:ext cx="1646243" cy="580069"/>
          </a:xfrm>
          <a:prstGeom prst="rect">
            <a:avLst/>
          </a:prstGeom>
        </p:spPr>
      </p:pic>
      <p:sp>
        <p:nvSpPr>
          <p:cNvPr id="161" name="Parallelogram 160"/>
          <p:cNvSpPr/>
          <p:nvPr userDrawn="1"/>
        </p:nvSpPr>
        <p:spPr>
          <a:xfrm flipV="1">
            <a:off x="7944389" y="4922200"/>
            <a:ext cx="792340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34629" y="3366295"/>
            <a:ext cx="4340226" cy="380206"/>
          </a:xfrm>
        </p:spPr>
        <p:txBody>
          <a:bodyPr>
            <a:noAutofit/>
          </a:bodyPr>
          <a:lstStyle>
            <a:lvl1pPr marL="0" indent="0">
              <a:buNone/>
              <a:defRPr lang="en-US" sz="27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5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34629" y="3756068"/>
            <a:ext cx="4340226" cy="288887"/>
          </a:xfr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62720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5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1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4" y="170616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5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4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5"/>
            <a:ext cx="467036" cy="27316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2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7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468311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5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1"/>
            <a:ext cx="7992750" cy="5736576"/>
          </a:xfrm>
          <a:custGeom>
            <a:avLst/>
            <a:gdLst>
              <a:gd name="connsiteX0" fmla="*/ 0 w 7992750"/>
              <a:gd name="connsiteY0" fmla="*/ 0 h 6883891"/>
              <a:gd name="connsiteX1" fmla="*/ 3870522 w 7992750"/>
              <a:gd name="connsiteY1" fmla="*/ 0 h 6883891"/>
              <a:gd name="connsiteX2" fmla="*/ 3870522 w 7992750"/>
              <a:gd name="connsiteY2" fmla="*/ 1 h 6883891"/>
              <a:gd name="connsiteX3" fmla="*/ 4297066 w 7992750"/>
              <a:gd name="connsiteY3" fmla="*/ 1 h 6883891"/>
              <a:gd name="connsiteX4" fmla="*/ 7992750 w 7992750"/>
              <a:gd name="connsiteY4" fmla="*/ 6883891 h 6883891"/>
              <a:gd name="connsiteX5" fmla="*/ 2985952 w 7992750"/>
              <a:gd name="connsiteY5" fmla="*/ 6883891 h 6883891"/>
              <a:gd name="connsiteX6" fmla="*/ 2985952 w 7992750"/>
              <a:gd name="connsiteY6" fmla="*/ 6883890 h 6883891"/>
              <a:gd name="connsiteX7" fmla="*/ 0 w 7992750"/>
              <a:gd name="connsiteY7" fmla="*/ 6883890 h 6883891"/>
              <a:gd name="connsiteX8" fmla="*/ 0 w 7992750"/>
              <a:gd name="connsiteY8" fmla="*/ 0 h 68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2750" h="6883891">
                <a:moveTo>
                  <a:pt x="0" y="0"/>
                </a:moveTo>
                <a:lnTo>
                  <a:pt x="3870522" y="0"/>
                </a:lnTo>
                <a:lnTo>
                  <a:pt x="3870522" y="1"/>
                </a:lnTo>
                <a:lnTo>
                  <a:pt x="4297066" y="1"/>
                </a:lnTo>
                <a:lnTo>
                  <a:pt x="7992750" y="6883891"/>
                </a:lnTo>
                <a:lnTo>
                  <a:pt x="2985952" y="6883891"/>
                </a:lnTo>
                <a:lnTo>
                  <a:pt x="2985952" y="6883890"/>
                </a:lnTo>
                <a:lnTo>
                  <a:pt x="0" y="68838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2374905" y="3529950"/>
            <a:ext cx="6769096" cy="993681"/>
          </a:xfrm>
          <a:custGeom>
            <a:avLst/>
            <a:gdLst>
              <a:gd name="connsiteX0" fmla="*/ 0 w 6769096"/>
              <a:gd name="connsiteY0" fmla="*/ 0 h 1192417"/>
              <a:gd name="connsiteX1" fmla="*/ 867271 w 6769096"/>
              <a:gd name="connsiteY1" fmla="*/ 0 h 1192417"/>
              <a:gd name="connsiteX2" fmla="*/ 1146629 w 6769096"/>
              <a:gd name="connsiteY2" fmla="*/ 0 h 1192417"/>
              <a:gd name="connsiteX3" fmla="*/ 1146629 w 6769096"/>
              <a:gd name="connsiteY3" fmla="*/ 2 h 1192417"/>
              <a:gd name="connsiteX4" fmla="*/ 6769096 w 6769096"/>
              <a:gd name="connsiteY4" fmla="*/ 2 h 1192417"/>
              <a:gd name="connsiteX5" fmla="*/ 6769096 w 6769096"/>
              <a:gd name="connsiteY5" fmla="*/ 1190173 h 1192417"/>
              <a:gd name="connsiteX6" fmla="*/ 1146629 w 6769096"/>
              <a:gd name="connsiteY6" fmla="*/ 1190173 h 1192417"/>
              <a:gd name="connsiteX7" fmla="*/ 1146629 w 6769096"/>
              <a:gd name="connsiteY7" fmla="*/ 1192417 h 1192417"/>
              <a:gd name="connsiteX8" fmla="*/ 714047 w 6769096"/>
              <a:gd name="connsiteY8" fmla="*/ 1192417 h 1192417"/>
              <a:gd name="connsiteX9" fmla="*/ 640161 w 6769096"/>
              <a:gd name="connsiteY9" fmla="*/ 1192417 h 1192417"/>
              <a:gd name="connsiteX10" fmla="*/ 0 w 6769096"/>
              <a:gd name="connsiteY10" fmla="*/ 0 h 11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69096" h="1192417">
                <a:moveTo>
                  <a:pt x="0" y="0"/>
                </a:moveTo>
                <a:lnTo>
                  <a:pt x="867271" y="0"/>
                </a:lnTo>
                <a:lnTo>
                  <a:pt x="1146629" y="0"/>
                </a:lnTo>
                <a:lnTo>
                  <a:pt x="1146629" y="2"/>
                </a:lnTo>
                <a:lnTo>
                  <a:pt x="6769096" y="2"/>
                </a:lnTo>
                <a:lnTo>
                  <a:pt x="6769096" y="1190173"/>
                </a:lnTo>
                <a:lnTo>
                  <a:pt x="1146629" y="1190173"/>
                </a:lnTo>
                <a:lnTo>
                  <a:pt x="1146629" y="1192417"/>
                </a:lnTo>
                <a:lnTo>
                  <a:pt x="714047" y="1192417"/>
                </a:lnTo>
                <a:lnTo>
                  <a:pt x="640161" y="119241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4287590" y="-11238"/>
            <a:ext cx="3999167" cy="573657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268447" y="783169"/>
            <a:ext cx="1810506" cy="2266136"/>
            <a:chOff x="-1732712" y="2269217"/>
            <a:chExt cx="398463" cy="598488"/>
          </a:xfrm>
          <a:solidFill>
            <a:schemeClr val="accent2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14"/>
          <p:cNvGrpSpPr/>
          <p:nvPr userDrawn="1"/>
        </p:nvGrpSpPr>
        <p:grpSpPr>
          <a:xfrm>
            <a:off x="-745218" y="3566584"/>
            <a:ext cx="3594100" cy="936626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4" name="Group 15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16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8" name="Oval 9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3" name="Oval 8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8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9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8" name="Freeform 127"/>
          <p:cNvSpPr/>
          <p:nvPr userDrawn="1"/>
        </p:nvSpPr>
        <p:spPr>
          <a:xfrm flipV="1">
            <a:off x="4964569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2" name="Content Placeholder 131"/>
          <p:cNvSpPr>
            <a:spLocks noGrp="1"/>
          </p:cNvSpPr>
          <p:nvPr>
            <p:ph sz="quarter" idx="10" hasCustomPrompt="1"/>
          </p:nvPr>
        </p:nvSpPr>
        <p:spPr>
          <a:xfrm>
            <a:off x="3178176" y="3724504"/>
            <a:ext cx="4789488" cy="604573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Seperator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4159367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1" y="2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730400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3358926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309689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7755743" y="1503589"/>
            <a:ext cx="1146629" cy="508000"/>
            <a:chOff x="10442581" y="221342"/>
            <a:chExt cx="1528839" cy="8128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5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1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31" name="Rectangle 30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Parallelogram 31"/>
          <p:cNvSpPr/>
          <p:nvPr userDrawn="1"/>
        </p:nvSpPr>
        <p:spPr>
          <a:xfrm flipV="1">
            <a:off x="5958296" y="4406026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6"/>
            <a:ext cx="2801814" cy="190679"/>
          </a:xfrm>
          <a:prstGeom prst="rect">
            <a:avLst/>
          </a:prstGeom>
        </p:spPr>
      </p:pic>
      <p:grpSp>
        <p:nvGrpSpPr>
          <p:cNvPr id="4" name="Group 33"/>
          <p:cNvGrpSpPr/>
          <p:nvPr userDrawn="1"/>
        </p:nvGrpSpPr>
        <p:grpSpPr>
          <a:xfrm>
            <a:off x="157794" y="1420814"/>
            <a:ext cx="1357879" cy="1699603"/>
            <a:chOff x="-1732712" y="2269217"/>
            <a:chExt cx="398463" cy="598488"/>
          </a:xfrm>
          <a:solidFill>
            <a:schemeClr val="accent1"/>
          </a:solidFill>
        </p:grpSpPr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5" name="Group 36"/>
          <p:cNvGrpSpPr/>
          <p:nvPr userDrawn="1"/>
        </p:nvGrpSpPr>
        <p:grpSpPr>
          <a:xfrm>
            <a:off x="6827048" y="3357564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6" name="Group 37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2" name="Group 39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05" name="Oval 10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4" name="Group 40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0" name="Oval 8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4" name="Group 41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7" name="Group 42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8" name="Group 43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150" name="Freeform 149"/>
          <p:cNvSpPr/>
          <p:nvPr userDrawn="1"/>
        </p:nvSpPr>
        <p:spPr>
          <a:xfrm rot="10800000" flipV="1">
            <a:off x="2550998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1" name="Freeform 150"/>
          <p:cNvSpPr/>
          <p:nvPr userDrawn="1"/>
        </p:nvSpPr>
        <p:spPr>
          <a:xfrm flipV="1">
            <a:off x="6022182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2" name="Rectangle 151"/>
          <p:cNvSpPr/>
          <p:nvPr userDrawn="1"/>
        </p:nvSpPr>
        <p:spPr>
          <a:xfrm flipV="1">
            <a:off x="3233059" y="3359855"/>
            <a:ext cx="3432061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3" name="TextBox 152"/>
          <p:cNvSpPr txBox="1"/>
          <p:nvPr userDrawn="1"/>
        </p:nvSpPr>
        <p:spPr>
          <a:xfrm>
            <a:off x="3626918" y="3487406"/>
            <a:ext cx="3055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75276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73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400973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9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5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1"/>
            <a:ext cx="7992750" cy="5736576"/>
          </a:xfrm>
          <a:custGeom>
            <a:avLst/>
            <a:gdLst>
              <a:gd name="connsiteX0" fmla="*/ 0 w 7992750"/>
              <a:gd name="connsiteY0" fmla="*/ 0 h 6883891"/>
              <a:gd name="connsiteX1" fmla="*/ 3870522 w 7992750"/>
              <a:gd name="connsiteY1" fmla="*/ 0 h 6883891"/>
              <a:gd name="connsiteX2" fmla="*/ 3870522 w 7992750"/>
              <a:gd name="connsiteY2" fmla="*/ 1 h 6883891"/>
              <a:gd name="connsiteX3" fmla="*/ 4297066 w 7992750"/>
              <a:gd name="connsiteY3" fmla="*/ 1 h 6883891"/>
              <a:gd name="connsiteX4" fmla="*/ 7992750 w 7992750"/>
              <a:gd name="connsiteY4" fmla="*/ 6883891 h 6883891"/>
              <a:gd name="connsiteX5" fmla="*/ 2985952 w 7992750"/>
              <a:gd name="connsiteY5" fmla="*/ 6883891 h 6883891"/>
              <a:gd name="connsiteX6" fmla="*/ 2985952 w 7992750"/>
              <a:gd name="connsiteY6" fmla="*/ 6883890 h 6883891"/>
              <a:gd name="connsiteX7" fmla="*/ 0 w 7992750"/>
              <a:gd name="connsiteY7" fmla="*/ 6883890 h 6883891"/>
              <a:gd name="connsiteX8" fmla="*/ 0 w 7992750"/>
              <a:gd name="connsiteY8" fmla="*/ 0 h 68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2750" h="6883891">
                <a:moveTo>
                  <a:pt x="0" y="0"/>
                </a:moveTo>
                <a:lnTo>
                  <a:pt x="3870522" y="0"/>
                </a:lnTo>
                <a:lnTo>
                  <a:pt x="3870522" y="1"/>
                </a:lnTo>
                <a:lnTo>
                  <a:pt x="4297066" y="1"/>
                </a:lnTo>
                <a:lnTo>
                  <a:pt x="7992750" y="6883891"/>
                </a:lnTo>
                <a:lnTo>
                  <a:pt x="2985952" y="6883891"/>
                </a:lnTo>
                <a:lnTo>
                  <a:pt x="2985952" y="6883890"/>
                </a:lnTo>
                <a:lnTo>
                  <a:pt x="0" y="68838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2374905" y="3529950"/>
            <a:ext cx="6769096" cy="993681"/>
          </a:xfrm>
          <a:custGeom>
            <a:avLst/>
            <a:gdLst>
              <a:gd name="connsiteX0" fmla="*/ 0 w 6769096"/>
              <a:gd name="connsiteY0" fmla="*/ 0 h 1192417"/>
              <a:gd name="connsiteX1" fmla="*/ 867271 w 6769096"/>
              <a:gd name="connsiteY1" fmla="*/ 0 h 1192417"/>
              <a:gd name="connsiteX2" fmla="*/ 1146629 w 6769096"/>
              <a:gd name="connsiteY2" fmla="*/ 0 h 1192417"/>
              <a:gd name="connsiteX3" fmla="*/ 1146629 w 6769096"/>
              <a:gd name="connsiteY3" fmla="*/ 2 h 1192417"/>
              <a:gd name="connsiteX4" fmla="*/ 6769096 w 6769096"/>
              <a:gd name="connsiteY4" fmla="*/ 2 h 1192417"/>
              <a:gd name="connsiteX5" fmla="*/ 6769096 w 6769096"/>
              <a:gd name="connsiteY5" fmla="*/ 1190173 h 1192417"/>
              <a:gd name="connsiteX6" fmla="*/ 1146629 w 6769096"/>
              <a:gd name="connsiteY6" fmla="*/ 1190173 h 1192417"/>
              <a:gd name="connsiteX7" fmla="*/ 1146629 w 6769096"/>
              <a:gd name="connsiteY7" fmla="*/ 1192417 h 1192417"/>
              <a:gd name="connsiteX8" fmla="*/ 714047 w 6769096"/>
              <a:gd name="connsiteY8" fmla="*/ 1192417 h 1192417"/>
              <a:gd name="connsiteX9" fmla="*/ 640161 w 6769096"/>
              <a:gd name="connsiteY9" fmla="*/ 1192417 h 1192417"/>
              <a:gd name="connsiteX10" fmla="*/ 0 w 6769096"/>
              <a:gd name="connsiteY10" fmla="*/ 0 h 119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69096" h="1192417">
                <a:moveTo>
                  <a:pt x="0" y="0"/>
                </a:moveTo>
                <a:lnTo>
                  <a:pt x="867271" y="0"/>
                </a:lnTo>
                <a:lnTo>
                  <a:pt x="1146629" y="0"/>
                </a:lnTo>
                <a:lnTo>
                  <a:pt x="1146629" y="2"/>
                </a:lnTo>
                <a:lnTo>
                  <a:pt x="6769096" y="2"/>
                </a:lnTo>
                <a:lnTo>
                  <a:pt x="6769096" y="1190173"/>
                </a:lnTo>
                <a:lnTo>
                  <a:pt x="1146629" y="1190173"/>
                </a:lnTo>
                <a:lnTo>
                  <a:pt x="1146629" y="1192417"/>
                </a:lnTo>
                <a:lnTo>
                  <a:pt x="714047" y="1192417"/>
                </a:lnTo>
                <a:lnTo>
                  <a:pt x="640161" y="119241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4287590" y="-11238"/>
            <a:ext cx="3999167" cy="573657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68447" y="783169"/>
            <a:ext cx="1810506" cy="2266136"/>
            <a:chOff x="-1732712" y="2269217"/>
            <a:chExt cx="398463" cy="598488"/>
          </a:xfrm>
          <a:solidFill>
            <a:schemeClr val="accent2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-745218" y="3566584"/>
            <a:ext cx="3594100" cy="936626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3" name="Oval 11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8" name="Oval 9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3" name="Oval 8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8" name="Oval 6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8" name="Freeform 127"/>
          <p:cNvSpPr/>
          <p:nvPr userDrawn="1"/>
        </p:nvSpPr>
        <p:spPr>
          <a:xfrm flipV="1">
            <a:off x="4964569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2" name="Content Placeholder 131"/>
          <p:cNvSpPr>
            <a:spLocks noGrp="1"/>
          </p:cNvSpPr>
          <p:nvPr>
            <p:ph sz="quarter" idx="10" hasCustomPrompt="1"/>
          </p:nvPr>
        </p:nvSpPr>
        <p:spPr>
          <a:xfrm>
            <a:off x="3178176" y="3724504"/>
            <a:ext cx="4789488" cy="604573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Seperator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4159367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21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6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7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93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04270"/>
            <a:ext cx="1971676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0"/>
            <a:ext cx="5800726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69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0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42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90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29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1" y="2"/>
            <a:ext cx="7431970" cy="5731006"/>
          </a:xfrm>
          <a:custGeom>
            <a:avLst/>
            <a:gdLst>
              <a:gd name="connsiteX0" fmla="*/ 0 w 7431970"/>
              <a:gd name="connsiteY0" fmla="*/ 0 h 6877207"/>
              <a:gd name="connsiteX1" fmla="*/ 3313744 w 7431970"/>
              <a:gd name="connsiteY1" fmla="*/ 0 h 6877207"/>
              <a:gd name="connsiteX2" fmla="*/ 3313744 w 7431970"/>
              <a:gd name="connsiteY2" fmla="*/ 1 h 6877207"/>
              <a:gd name="connsiteX3" fmla="*/ 3739874 w 7431970"/>
              <a:gd name="connsiteY3" fmla="*/ 1 h 6877207"/>
              <a:gd name="connsiteX4" fmla="*/ 7431970 w 7431970"/>
              <a:gd name="connsiteY4" fmla="*/ 6877207 h 6877207"/>
              <a:gd name="connsiteX5" fmla="*/ 2430032 w 7431970"/>
              <a:gd name="connsiteY5" fmla="*/ 6877207 h 6877207"/>
              <a:gd name="connsiteX6" fmla="*/ 2430032 w 7431970"/>
              <a:gd name="connsiteY6" fmla="*/ 6877206 h 6877207"/>
              <a:gd name="connsiteX7" fmla="*/ 0 w 7431970"/>
              <a:gd name="connsiteY7" fmla="*/ 6877206 h 6877207"/>
              <a:gd name="connsiteX8" fmla="*/ 0 w 7431970"/>
              <a:gd name="connsiteY8" fmla="*/ 0 h 687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1970" h="6877207">
                <a:moveTo>
                  <a:pt x="0" y="0"/>
                </a:moveTo>
                <a:lnTo>
                  <a:pt x="3313744" y="0"/>
                </a:lnTo>
                <a:lnTo>
                  <a:pt x="3313744" y="1"/>
                </a:lnTo>
                <a:lnTo>
                  <a:pt x="3739874" y="1"/>
                </a:lnTo>
                <a:lnTo>
                  <a:pt x="7431970" y="6877207"/>
                </a:lnTo>
                <a:lnTo>
                  <a:pt x="2430032" y="6877207"/>
                </a:lnTo>
                <a:lnTo>
                  <a:pt x="2430032" y="6877206"/>
                </a:lnTo>
                <a:lnTo>
                  <a:pt x="0" y="687720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3730400" y="-11236"/>
            <a:ext cx="3995284" cy="573100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flipV="1">
            <a:off x="3358926" y="-11236"/>
            <a:ext cx="1584884" cy="2273426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309689"/>
            <a:ext cx="9144000" cy="3095626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755743" y="1503589"/>
            <a:ext cx="1146629" cy="508000"/>
            <a:chOff x="10442581" y="221342"/>
            <a:chExt cx="1528839" cy="8128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0500" tIns="40500" rIns="40500" bIns="405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5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0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1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2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4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7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31" name="Rectangle 30"/>
          <p:cNvSpPr/>
          <p:nvPr userDrawn="1"/>
        </p:nvSpPr>
        <p:spPr>
          <a:xfrm flipV="1">
            <a:off x="6223640" y="4405811"/>
            <a:ext cx="2920364" cy="23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Parallelogram 31"/>
          <p:cNvSpPr/>
          <p:nvPr userDrawn="1"/>
        </p:nvSpPr>
        <p:spPr>
          <a:xfrm flipV="1">
            <a:off x="5958296" y="4406026"/>
            <a:ext cx="594256" cy="23741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6" y="4426156"/>
            <a:ext cx="2801814" cy="190679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57794" y="1420814"/>
            <a:ext cx="1357879" cy="1699603"/>
            <a:chOff x="-1732712" y="2269217"/>
            <a:chExt cx="398463" cy="598488"/>
          </a:xfrm>
          <a:solidFill>
            <a:schemeClr val="accent1"/>
          </a:solidFill>
        </p:grpSpPr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-1661274" y="2269217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1732712" y="2751817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6827048" y="3357564"/>
            <a:ext cx="2695576" cy="702469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35" name="Oval 13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0" name="Oval 11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05" name="Oval 10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0" name="Oval 8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150" name="Freeform 149"/>
          <p:cNvSpPr/>
          <p:nvPr userDrawn="1"/>
        </p:nvSpPr>
        <p:spPr>
          <a:xfrm rot="10800000" flipV="1">
            <a:off x="2550998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1" name="Freeform 150"/>
          <p:cNvSpPr/>
          <p:nvPr userDrawn="1"/>
        </p:nvSpPr>
        <p:spPr>
          <a:xfrm flipV="1">
            <a:off x="6022182" y="3359855"/>
            <a:ext cx="1157288" cy="697599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2" name="Rectangle 151"/>
          <p:cNvSpPr/>
          <p:nvPr userDrawn="1"/>
        </p:nvSpPr>
        <p:spPr>
          <a:xfrm flipV="1">
            <a:off x="3233059" y="3359855"/>
            <a:ext cx="3432061" cy="697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3" name="TextBox 152"/>
          <p:cNvSpPr txBox="1"/>
          <p:nvPr userDrawn="1"/>
        </p:nvSpPr>
        <p:spPr>
          <a:xfrm>
            <a:off x="3626918" y="3487406"/>
            <a:ext cx="3055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75276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67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88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9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96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88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92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4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0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0" y="170612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4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1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8" y="5441832"/>
            <a:ext cx="467036" cy="273169"/>
          </a:xfrm>
          <a:prstGeom prst="rect">
            <a:avLst/>
          </a:prstGeom>
        </p:spPr>
        <p:txBody>
          <a:bodyPr lIns="71323" tIns="35662" rIns="71323" bIns="35662"/>
          <a:lstStyle/>
          <a:p>
            <a:pPr marL="0" marR="0" lvl="0" indent="0" algn="ctr" defTabSz="713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713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3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46099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A8F08B-7C1A-43AB-8CAA-E0D080265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576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flipV="1">
            <a:off x="4354457" y="-11238"/>
            <a:ext cx="2996463" cy="573100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2" y="-11238"/>
            <a:ext cx="7130633" cy="5731006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4075850" y="-11238"/>
            <a:ext cx="1188663" cy="2273425"/>
          </a:xfrm>
          <a:custGeom>
            <a:avLst/>
            <a:gdLst>
              <a:gd name="connsiteX0" fmla="*/ 0 w 4016529"/>
              <a:gd name="connsiteY0" fmla="*/ 6913776 h 6913776"/>
              <a:gd name="connsiteX1" fmla="*/ 304800 w 4016529"/>
              <a:gd name="connsiteY1" fmla="*/ 6913776 h 6913776"/>
              <a:gd name="connsiteX2" fmla="*/ 4016529 w 4016529"/>
              <a:gd name="connsiteY2" fmla="*/ 0 h 6913776"/>
              <a:gd name="connsiteX3" fmla="*/ 3711729 w 4016529"/>
              <a:gd name="connsiteY3" fmla="*/ 0 h 6913776"/>
              <a:gd name="connsiteX4" fmla="*/ 0 w 4016529"/>
              <a:gd name="connsiteY4" fmla="*/ 6913776 h 69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529" h="6913776">
                <a:moveTo>
                  <a:pt x="0" y="6913776"/>
                </a:moveTo>
                <a:lnTo>
                  <a:pt x="304800" y="6913776"/>
                </a:lnTo>
                <a:lnTo>
                  <a:pt x="4016529" y="0"/>
                </a:lnTo>
                <a:lnTo>
                  <a:pt x="3711729" y="0"/>
                </a:lnTo>
                <a:lnTo>
                  <a:pt x="0" y="691377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3" tIns="35662" rIns="71323" bIns="35662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93750"/>
            <a:ext cx="9144000" cy="4127500"/>
          </a:xfrm>
          <a:prstGeom prst="rect">
            <a:avLst/>
          </a:prstGeom>
          <a:gradFill>
            <a:gsLst>
              <a:gs pos="55000">
                <a:srgbClr val="F8A76D"/>
              </a:gs>
              <a:gs pos="0">
                <a:schemeClr val="bg1"/>
              </a:gs>
              <a:gs pos="100000">
                <a:schemeClr val="accent1">
                  <a:alpha val="8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7755740" y="1052286"/>
            <a:ext cx="1146629" cy="677333"/>
            <a:chOff x="10442581" y="221342"/>
            <a:chExt cx="1528839" cy="8128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0442581" y="221342"/>
              <a:ext cx="1528839" cy="812800"/>
            </a:xfrm>
            <a:prstGeom prst="roundRect">
              <a:avLst>
                <a:gd name="adj" fmla="val 7292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13161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0649788" y="288017"/>
              <a:ext cx="1114425" cy="679450"/>
              <a:chOff x="10821988" y="1865313"/>
              <a:chExt cx="1114425" cy="679450"/>
            </a:xfrm>
          </p:grpSpPr>
          <p:sp>
            <p:nvSpPr>
              <p:cNvPr id="14" name="Freeform 6"/>
              <p:cNvSpPr>
                <a:spLocks/>
              </p:cNvSpPr>
              <p:nvPr userDrawn="1"/>
            </p:nvSpPr>
            <p:spPr bwMode="auto">
              <a:xfrm>
                <a:off x="10893426" y="1865313"/>
                <a:ext cx="258763" cy="461963"/>
              </a:xfrm>
              <a:custGeom>
                <a:avLst/>
                <a:gdLst>
                  <a:gd name="T0" fmla="*/ 43 w 139"/>
                  <a:gd name="T1" fmla="*/ 0 h 248"/>
                  <a:gd name="T2" fmla="*/ 79 w 139"/>
                  <a:gd name="T3" fmla="*/ 31 h 248"/>
                  <a:gd name="T4" fmla="*/ 96 w 139"/>
                  <a:gd name="T5" fmla="*/ 75 h 248"/>
                  <a:gd name="T6" fmla="*/ 43 w 139"/>
                  <a:gd name="T7" fmla="*/ 163 h 248"/>
                  <a:gd name="T8" fmla="*/ 38 w 139"/>
                  <a:gd name="T9" fmla="*/ 192 h 248"/>
                  <a:gd name="T10" fmla="*/ 45 w 139"/>
                  <a:gd name="T11" fmla="*/ 212 h 248"/>
                  <a:gd name="T12" fmla="*/ 96 w 139"/>
                  <a:gd name="T13" fmla="*/ 158 h 248"/>
                  <a:gd name="T14" fmla="*/ 87 w 139"/>
                  <a:gd name="T15" fmla="*/ 137 h 248"/>
                  <a:gd name="T16" fmla="*/ 89 w 139"/>
                  <a:gd name="T17" fmla="*/ 137 h 248"/>
                  <a:gd name="T18" fmla="*/ 125 w 139"/>
                  <a:gd name="T19" fmla="*/ 169 h 248"/>
                  <a:gd name="T20" fmla="*/ 137 w 139"/>
                  <a:gd name="T21" fmla="*/ 194 h 248"/>
                  <a:gd name="T22" fmla="*/ 86 w 139"/>
                  <a:gd name="T23" fmla="*/ 248 h 248"/>
                  <a:gd name="T24" fmla="*/ 57 w 139"/>
                  <a:gd name="T25" fmla="*/ 237 h 248"/>
                  <a:gd name="T26" fmla="*/ 15 w 139"/>
                  <a:gd name="T27" fmla="*/ 201 h 248"/>
                  <a:gd name="T28" fmla="*/ 0 w 139"/>
                  <a:gd name="T29" fmla="*/ 162 h 248"/>
                  <a:gd name="T30" fmla="*/ 42 w 139"/>
                  <a:gd name="T31" fmla="*/ 74 h 248"/>
                  <a:gd name="T32" fmla="*/ 50 w 139"/>
                  <a:gd name="T33" fmla="*/ 36 h 248"/>
                  <a:gd name="T34" fmla="*/ 42 w 139"/>
                  <a:gd name="T35" fmla="*/ 2 h 248"/>
                  <a:gd name="T36" fmla="*/ 43 w 139"/>
                  <a:gd name="T3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248">
                    <a:moveTo>
                      <a:pt x="43" y="0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93" y="43"/>
                      <a:pt x="96" y="59"/>
                      <a:pt x="96" y="75"/>
                    </a:cubicBezTo>
                    <a:cubicBezTo>
                      <a:pt x="96" y="113"/>
                      <a:pt x="57" y="131"/>
                      <a:pt x="43" y="163"/>
                    </a:cubicBezTo>
                    <a:cubicBezTo>
                      <a:pt x="40" y="172"/>
                      <a:pt x="37" y="182"/>
                      <a:pt x="38" y="192"/>
                    </a:cubicBezTo>
                    <a:cubicBezTo>
                      <a:pt x="38" y="195"/>
                      <a:pt x="40" y="211"/>
                      <a:pt x="45" y="212"/>
                    </a:cubicBezTo>
                    <a:cubicBezTo>
                      <a:pt x="79" y="220"/>
                      <a:pt x="107" y="196"/>
                      <a:pt x="96" y="158"/>
                    </a:cubicBezTo>
                    <a:cubicBezTo>
                      <a:pt x="93" y="148"/>
                      <a:pt x="91" y="143"/>
                      <a:pt x="87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31" y="177"/>
                      <a:pt x="137" y="183"/>
                      <a:pt x="137" y="194"/>
                    </a:cubicBezTo>
                    <a:cubicBezTo>
                      <a:pt x="139" y="224"/>
                      <a:pt x="113" y="248"/>
                      <a:pt x="86" y="248"/>
                    </a:cubicBezTo>
                    <a:cubicBezTo>
                      <a:pt x="74" y="248"/>
                      <a:pt x="64" y="243"/>
                      <a:pt x="57" y="237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3" y="190"/>
                      <a:pt x="0" y="178"/>
                      <a:pt x="0" y="162"/>
                    </a:cubicBezTo>
                    <a:cubicBezTo>
                      <a:pt x="0" y="126"/>
                      <a:pt x="29" y="105"/>
                      <a:pt x="42" y="74"/>
                    </a:cubicBezTo>
                    <a:cubicBezTo>
                      <a:pt x="48" y="61"/>
                      <a:pt x="50" y="49"/>
                      <a:pt x="50" y="36"/>
                    </a:cubicBezTo>
                    <a:cubicBezTo>
                      <a:pt x="50" y="25"/>
                      <a:pt x="50" y="10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10821988" y="2347913"/>
                <a:ext cx="398463" cy="115888"/>
              </a:xfrm>
              <a:custGeom>
                <a:avLst/>
                <a:gdLst>
                  <a:gd name="T0" fmla="*/ 171 w 215"/>
                  <a:gd name="T1" fmla="*/ 17 h 62"/>
                  <a:gd name="T2" fmla="*/ 215 w 215"/>
                  <a:gd name="T3" fmla="*/ 55 h 62"/>
                  <a:gd name="T4" fmla="*/ 213 w 215"/>
                  <a:gd name="T5" fmla="*/ 55 h 62"/>
                  <a:gd name="T6" fmla="*/ 170 w 215"/>
                  <a:gd name="T7" fmla="*/ 40 h 62"/>
                  <a:gd name="T8" fmla="*/ 126 w 215"/>
                  <a:gd name="T9" fmla="*/ 49 h 62"/>
                  <a:gd name="T10" fmla="*/ 107 w 215"/>
                  <a:gd name="T11" fmla="*/ 56 h 62"/>
                  <a:gd name="T12" fmla="*/ 77 w 215"/>
                  <a:gd name="T13" fmla="*/ 61 h 62"/>
                  <a:gd name="T14" fmla="*/ 35 w 215"/>
                  <a:gd name="T15" fmla="*/ 37 h 62"/>
                  <a:gd name="T16" fmla="*/ 0 w 215"/>
                  <a:gd name="T17" fmla="*/ 7 h 62"/>
                  <a:gd name="T18" fmla="*/ 2 w 215"/>
                  <a:gd name="T19" fmla="*/ 6 h 62"/>
                  <a:gd name="T20" fmla="*/ 67 w 215"/>
                  <a:gd name="T21" fmla="*/ 20 h 62"/>
                  <a:gd name="T22" fmla="*/ 124 w 215"/>
                  <a:gd name="T23" fmla="*/ 1 h 62"/>
                  <a:gd name="T24" fmla="*/ 144 w 215"/>
                  <a:gd name="T25" fmla="*/ 2 h 62"/>
                  <a:gd name="T26" fmla="*/ 171 w 215"/>
                  <a:gd name="T27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62">
                    <a:moveTo>
                      <a:pt x="171" y="17"/>
                    </a:moveTo>
                    <a:cubicBezTo>
                      <a:pt x="171" y="18"/>
                      <a:pt x="211" y="52"/>
                      <a:pt x="215" y="55"/>
                    </a:cubicBezTo>
                    <a:cubicBezTo>
                      <a:pt x="213" y="55"/>
                      <a:pt x="213" y="55"/>
                      <a:pt x="213" y="55"/>
                    </a:cubicBezTo>
                    <a:cubicBezTo>
                      <a:pt x="201" y="45"/>
                      <a:pt x="187" y="41"/>
                      <a:pt x="170" y="40"/>
                    </a:cubicBezTo>
                    <a:cubicBezTo>
                      <a:pt x="155" y="40"/>
                      <a:pt x="140" y="44"/>
                      <a:pt x="126" y="49"/>
                    </a:cubicBezTo>
                    <a:cubicBezTo>
                      <a:pt x="120" y="51"/>
                      <a:pt x="113" y="54"/>
                      <a:pt x="107" y="56"/>
                    </a:cubicBezTo>
                    <a:cubicBezTo>
                      <a:pt x="98" y="60"/>
                      <a:pt x="87" y="62"/>
                      <a:pt x="77" y="61"/>
                    </a:cubicBezTo>
                    <a:cubicBezTo>
                      <a:pt x="62" y="59"/>
                      <a:pt x="47" y="48"/>
                      <a:pt x="35" y="3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3" y="18"/>
                      <a:pt x="42" y="24"/>
                      <a:pt x="67" y="20"/>
                    </a:cubicBezTo>
                    <a:cubicBezTo>
                      <a:pt x="77" y="19"/>
                      <a:pt x="113" y="1"/>
                      <a:pt x="124" y="1"/>
                    </a:cubicBezTo>
                    <a:cubicBezTo>
                      <a:pt x="130" y="1"/>
                      <a:pt x="138" y="0"/>
                      <a:pt x="144" y="2"/>
                    </a:cubicBezTo>
                    <a:cubicBezTo>
                      <a:pt x="156" y="6"/>
                      <a:pt x="162" y="10"/>
                      <a:pt x="171" y="17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202988" y="1911350"/>
                <a:ext cx="733425" cy="228600"/>
              </a:xfrm>
              <a:custGeom>
                <a:avLst/>
                <a:gdLst>
                  <a:gd name="T0" fmla="*/ 213 w 395"/>
                  <a:gd name="T1" fmla="*/ 26 h 122"/>
                  <a:gd name="T2" fmla="*/ 231 w 395"/>
                  <a:gd name="T3" fmla="*/ 76 h 122"/>
                  <a:gd name="T4" fmla="*/ 391 w 395"/>
                  <a:gd name="T5" fmla="*/ 116 h 122"/>
                  <a:gd name="T6" fmla="*/ 341 w 395"/>
                  <a:gd name="T7" fmla="*/ 52 h 122"/>
                  <a:gd name="T8" fmla="*/ 383 w 395"/>
                  <a:gd name="T9" fmla="*/ 8 h 122"/>
                  <a:gd name="T10" fmla="*/ 349 w 395"/>
                  <a:gd name="T11" fmla="*/ 2 h 122"/>
                  <a:gd name="T12" fmla="*/ 356 w 395"/>
                  <a:gd name="T13" fmla="*/ 19 h 122"/>
                  <a:gd name="T14" fmla="*/ 319 w 395"/>
                  <a:gd name="T15" fmla="*/ 20 h 122"/>
                  <a:gd name="T16" fmla="*/ 326 w 395"/>
                  <a:gd name="T17" fmla="*/ 2 h 122"/>
                  <a:gd name="T18" fmla="*/ 279 w 395"/>
                  <a:gd name="T19" fmla="*/ 8 h 122"/>
                  <a:gd name="T20" fmla="*/ 321 w 395"/>
                  <a:gd name="T21" fmla="*/ 61 h 122"/>
                  <a:gd name="T22" fmla="*/ 283 w 395"/>
                  <a:gd name="T23" fmla="*/ 113 h 122"/>
                  <a:gd name="T24" fmla="*/ 274 w 395"/>
                  <a:gd name="T25" fmla="*/ 113 h 122"/>
                  <a:gd name="T26" fmla="*/ 227 w 395"/>
                  <a:gd name="T27" fmla="*/ 0 h 122"/>
                  <a:gd name="T28" fmla="*/ 171 w 395"/>
                  <a:gd name="T29" fmla="*/ 106 h 122"/>
                  <a:gd name="T30" fmla="*/ 142 w 395"/>
                  <a:gd name="T31" fmla="*/ 109 h 122"/>
                  <a:gd name="T32" fmla="*/ 141 w 395"/>
                  <a:gd name="T33" fmla="*/ 24 h 122"/>
                  <a:gd name="T34" fmla="*/ 154 w 395"/>
                  <a:gd name="T35" fmla="*/ 8 h 122"/>
                  <a:gd name="T36" fmla="*/ 125 w 395"/>
                  <a:gd name="T37" fmla="*/ 2 h 122"/>
                  <a:gd name="T38" fmla="*/ 35 w 395"/>
                  <a:gd name="T39" fmla="*/ 2 h 122"/>
                  <a:gd name="T40" fmla="*/ 4 w 395"/>
                  <a:gd name="T41" fmla="*/ 8 h 122"/>
                  <a:gd name="T42" fmla="*/ 17 w 395"/>
                  <a:gd name="T43" fmla="*/ 23 h 122"/>
                  <a:gd name="T44" fmla="*/ 16 w 395"/>
                  <a:gd name="T45" fmla="*/ 108 h 122"/>
                  <a:gd name="T46" fmla="*/ 7 w 395"/>
                  <a:gd name="T47" fmla="*/ 116 h 122"/>
                  <a:gd name="T48" fmla="*/ 41 w 395"/>
                  <a:gd name="T49" fmla="*/ 122 h 122"/>
                  <a:gd name="T50" fmla="*/ 36 w 395"/>
                  <a:gd name="T51" fmla="*/ 116 h 122"/>
                  <a:gd name="T52" fmla="*/ 26 w 395"/>
                  <a:gd name="T53" fmla="*/ 97 h 122"/>
                  <a:gd name="T54" fmla="*/ 26 w 395"/>
                  <a:gd name="T55" fmla="*/ 34 h 122"/>
                  <a:gd name="T56" fmla="*/ 73 w 395"/>
                  <a:gd name="T57" fmla="*/ 122 h 122"/>
                  <a:gd name="T58" fmla="*/ 117 w 395"/>
                  <a:gd name="T59" fmla="*/ 37 h 122"/>
                  <a:gd name="T60" fmla="*/ 117 w 395"/>
                  <a:gd name="T61" fmla="*/ 112 h 122"/>
                  <a:gd name="T62" fmla="*/ 103 w 395"/>
                  <a:gd name="T63" fmla="*/ 122 h 122"/>
                  <a:gd name="T64" fmla="*/ 143 w 395"/>
                  <a:gd name="T65" fmla="*/ 122 h 122"/>
                  <a:gd name="T66" fmla="*/ 157 w 395"/>
                  <a:gd name="T67" fmla="*/ 122 h 122"/>
                  <a:gd name="T68" fmla="*/ 186 w 395"/>
                  <a:gd name="T69" fmla="*/ 116 h 122"/>
                  <a:gd name="T70" fmla="*/ 190 w 395"/>
                  <a:gd name="T71" fmla="*/ 84 h 122"/>
                  <a:gd name="T72" fmla="*/ 242 w 395"/>
                  <a:gd name="T73" fmla="*/ 104 h 122"/>
                  <a:gd name="T74" fmla="*/ 233 w 395"/>
                  <a:gd name="T75" fmla="*/ 122 h 122"/>
                  <a:gd name="T76" fmla="*/ 273 w 395"/>
                  <a:gd name="T77" fmla="*/ 122 h 122"/>
                  <a:gd name="T78" fmla="*/ 281 w 395"/>
                  <a:gd name="T79" fmla="*/ 122 h 122"/>
                  <a:gd name="T80" fmla="*/ 284 w 395"/>
                  <a:gd name="T81" fmla="*/ 122 h 122"/>
                  <a:gd name="T82" fmla="*/ 300 w 395"/>
                  <a:gd name="T83" fmla="*/ 115 h 122"/>
                  <a:gd name="T84" fmla="*/ 302 w 395"/>
                  <a:gd name="T85" fmla="*/ 101 h 122"/>
                  <a:gd name="T86" fmla="*/ 350 w 395"/>
                  <a:gd name="T87" fmla="*/ 103 h 122"/>
                  <a:gd name="T88" fmla="*/ 345 w 395"/>
                  <a:gd name="T89" fmla="*/ 122 h 122"/>
                  <a:gd name="T90" fmla="*/ 391 w 395"/>
                  <a:gd name="T91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5" h="122">
                    <a:moveTo>
                      <a:pt x="193" y="76"/>
                    </a:moveTo>
                    <a:cubicBezTo>
                      <a:pt x="213" y="26"/>
                      <a:pt x="213" y="26"/>
                      <a:pt x="213" y="26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391" y="116"/>
                    </a:moveTo>
                    <a:cubicBezTo>
                      <a:pt x="385" y="115"/>
                      <a:pt x="383" y="112"/>
                      <a:pt x="376" y="102"/>
                    </a:cubicBezTo>
                    <a:cubicBezTo>
                      <a:pt x="341" y="52"/>
                      <a:pt x="341" y="52"/>
                      <a:pt x="341" y="52"/>
                    </a:cubicBezTo>
                    <a:cubicBezTo>
                      <a:pt x="368" y="15"/>
                      <a:pt x="368" y="15"/>
                      <a:pt x="368" y="15"/>
                    </a:cubicBezTo>
                    <a:cubicBezTo>
                      <a:pt x="371" y="11"/>
                      <a:pt x="377" y="9"/>
                      <a:pt x="383" y="8"/>
                    </a:cubicBezTo>
                    <a:cubicBezTo>
                      <a:pt x="386" y="7"/>
                      <a:pt x="387" y="3"/>
                      <a:pt x="387" y="2"/>
                    </a:cubicBezTo>
                    <a:cubicBezTo>
                      <a:pt x="349" y="2"/>
                      <a:pt x="349" y="2"/>
                      <a:pt x="349" y="2"/>
                    </a:cubicBezTo>
                    <a:cubicBezTo>
                      <a:pt x="349" y="3"/>
                      <a:pt x="349" y="7"/>
                      <a:pt x="353" y="8"/>
                    </a:cubicBezTo>
                    <a:cubicBezTo>
                      <a:pt x="357" y="10"/>
                      <a:pt x="360" y="14"/>
                      <a:pt x="356" y="19"/>
                    </a:cubicBezTo>
                    <a:cubicBezTo>
                      <a:pt x="336" y="46"/>
                      <a:pt x="336" y="46"/>
                      <a:pt x="336" y="46"/>
                    </a:cubicBezTo>
                    <a:cubicBezTo>
                      <a:pt x="319" y="20"/>
                      <a:pt x="319" y="20"/>
                      <a:pt x="319" y="20"/>
                    </a:cubicBezTo>
                    <a:cubicBezTo>
                      <a:pt x="313" y="12"/>
                      <a:pt x="316" y="9"/>
                      <a:pt x="322" y="8"/>
                    </a:cubicBezTo>
                    <a:cubicBezTo>
                      <a:pt x="325" y="7"/>
                      <a:pt x="326" y="3"/>
                      <a:pt x="326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3"/>
                      <a:pt x="275" y="7"/>
                      <a:pt x="279" y="8"/>
                    </a:cubicBezTo>
                    <a:cubicBezTo>
                      <a:pt x="285" y="9"/>
                      <a:pt x="289" y="13"/>
                      <a:pt x="293" y="18"/>
                    </a:cubicBezTo>
                    <a:cubicBezTo>
                      <a:pt x="321" y="61"/>
                      <a:pt x="321" y="61"/>
                      <a:pt x="321" y="61"/>
                    </a:cubicBezTo>
                    <a:cubicBezTo>
                      <a:pt x="294" y="99"/>
                      <a:pt x="294" y="99"/>
                      <a:pt x="294" y="99"/>
                    </a:cubicBezTo>
                    <a:cubicBezTo>
                      <a:pt x="289" y="107"/>
                      <a:pt x="287" y="110"/>
                      <a:pt x="283" y="113"/>
                    </a:cubicBezTo>
                    <a:cubicBezTo>
                      <a:pt x="279" y="115"/>
                      <a:pt x="276" y="114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1" y="110"/>
                      <a:pt x="269" y="106"/>
                      <a:pt x="267" y="101"/>
                    </a:cubicBezTo>
                    <a:cubicBezTo>
                      <a:pt x="260" y="84"/>
                      <a:pt x="238" y="28"/>
                      <a:pt x="227" y="0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0" y="38"/>
                      <a:pt x="178" y="93"/>
                      <a:pt x="171" y="106"/>
                    </a:cubicBezTo>
                    <a:cubicBezTo>
                      <a:pt x="167" y="113"/>
                      <a:pt x="162" y="116"/>
                      <a:pt x="157" y="116"/>
                    </a:cubicBezTo>
                    <a:cubicBezTo>
                      <a:pt x="157" y="116"/>
                      <a:pt x="143" y="119"/>
                      <a:pt x="142" y="109"/>
                    </a:cubicBezTo>
                    <a:cubicBezTo>
                      <a:pt x="141" y="107"/>
                      <a:pt x="141" y="105"/>
                      <a:pt x="141" y="102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1" y="15"/>
                      <a:pt x="145" y="9"/>
                      <a:pt x="154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8" y="7"/>
                      <a:pt x="158" y="2"/>
                      <a:pt x="158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1" y="8"/>
                      <a:pt x="16" y="11"/>
                      <a:pt x="17" y="23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7" y="101"/>
                      <a:pt x="17" y="105"/>
                      <a:pt x="16" y="108"/>
                    </a:cubicBezTo>
                    <a:cubicBezTo>
                      <a:pt x="16" y="112"/>
                      <a:pt x="13" y="115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" y="117"/>
                      <a:pt x="2" y="121"/>
                      <a:pt x="2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0" y="117"/>
                      <a:pt x="36" y="116"/>
                    </a:cubicBezTo>
                    <a:cubicBezTo>
                      <a:pt x="30" y="115"/>
                      <a:pt x="27" y="112"/>
                      <a:pt x="26" y="108"/>
                    </a:cubicBezTo>
                    <a:cubicBezTo>
                      <a:pt x="26" y="105"/>
                      <a:pt x="26" y="101"/>
                      <a:pt x="26" y="97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3" y="122"/>
                      <a:pt x="73" y="122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6"/>
                      <a:pt x="117" y="109"/>
                      <a:pt x="117" y="112"/>
                    </a:cubicBezTo>
                    <a:cubicBezTo>
                      <a:pt x="116" y="114"/>
                      <a:pt x="113" y="115"/>
                      <a:pt x="108" y="116"/>
                    </a:cubicBezTo>
                    <a:cubicBezTo>
                      <a:pt x="104" y="117"/>
                      <a:pt x="103" y="121"/>
                      <a:pt x="103" y="122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1" y="122"/>
                      <a:pt x="191" y="118"/>
                      <a:pt x="186" y="116"/>
                    </a:cubicBezTo>
                    <a:cubicBezTo>
                      <a:pt x="181" y="114"/>
                      <a:pt x="180" y="109"/>
                      <a:pt x="182" y="104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42" y="104"/>
                      <a:pt x="242" y="104"/>
                      <a:pt x="242" y="104"/>
                    </a:cubicBezTo>
                    <a:cubicBezTo>
                      <a:pt x="244" y="109"/>
                      <a:pt x="243" y="114"/>
                      <a:pt x="239" y="115"/>
                    </a:cubicBezTo>
                    <a:cubicBezTo>
                      <a:pt x="234" y="117"/>
                      <a:pt x="233" y="121"/>
                      <a:pt x="233" y="122"/>
                    </a:cubicBezTo>
                    <a:cubicBezTo>
                      <a:pt x="271" y="122"/>
                      <a:pt x="271" y="122"/>
                      <a:pt x="271" y="122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81" y="122"/>
                      <a:pt x="281" y="122"/>
                      <a:pt x="281" y="122"/>
                    </a:cubicBezTo>
                    <a:cubicBezTo>
                      <a:pt x="282" y="122"/>
                      <a:pt x="282" y="122"/>
                      <a:pt x="282" y="122"/>
                    </a:cubicBezTo>
                    <a:cubicBezTo>
                      <a:pt x="284" y="122"/>
                      <a:pt x="284" y="122"/>
                      <a:pt x="284" y="122"/>
                    </a:cubicBezTo>
                    <a:cubicBezTo>
                      <a:pt x="305" y="122"/>
                      <a:pt x="305" y="122"/>
                      <a:pt x="305" y="122"/>
                    </a:cubicBezTo>
                    <a:cubicBezTo>
                      <a:pt x="305" y="122"/>
                      <a:pt x="306" y="117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297" y="113"/>
                      <a:pt x="297" y="109"/>
                      <a:pt x="302" y="101"/>
                    </a:cubicBezTo>
                    <a:cubicBezTo>
                      <a:pt x="326" y="68"/>
                      <a:pt x="326" y="68"/>
                      <a:pt x="326" y="68"/>
                    </a:cubicBezTo>
                    <a:cubicBezTo>
                      <a:pt x="350" y="103"/>
                      <a:pt x="350" y="103"/>
                      <a:pt x="350" y="103"/>
                    </a:cubicBezTo>
                    <a:cubicBezTo>
                      <a:pt x="356" y="112"/>
                      <a:pt x="354" y="115"/>
                      <a:pt x="349" y="116"/>
                    </a:cubicBezTo>
                    <a:cubicBezTo>
                      <a:pt x="345" y="118"/>
                      <a:pt x="345" y="121"/>
                      <a:pt x="345" y="122"/>
                    </a:cubicBezTo>
                    <a:cubicBezTo>
                      <a:pt x="394" y="122"/>
                      <a:pt x="394" y="122"/>
                      <a:pt x="394" y="122"/>
                    </a:cubicBezTo>
                    <a:cubicBezTo>
                      <a:pt x="394" y="122"/>
                      <a:pt x="395" y="118"/>
                      <a:pt x="391" y="116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Freeform 9"/>
              <p:cNvSpPr>
                <a:spLocks/>
              </p:cNvSpPr>
              <p:nvPr userDrawn="1"/>
            </p:nvSpPr>
            <p:spPr bwMode="auto">
              <a:xfrm>
                <a:off x="11201401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59 w 105"/>
                  <a:gd name="T15" fmla="*/ 0 h 119"/>
                  <a:gd name="T16" fmla="*/ 59 w 105"/>
                  <a:gd name="T17" fmla="*/ 6 h 119"/>
                  <a:gd name="T18" fmla="*/ 44 w 105"/>
                  <a:gd name="T19" fmla="*/ 10 h 119"/>
                  <a:gd name="T20" fmla="*/ 43 w 105"/>
                  <a:gd name="T21" fmla="*/ 20 h 119"/>
                  <a:gd name="T22" fmla="*/ 43 w 105"/>
                  <a:gd name="T23" fmla="*/ 100 h 119"/>
                  <a:gd name="T24" fmla="*/ 65 w 105"/>
                  <a:gd name="T25" fmla="*/ 113 h 119"/>
                  <a:gd name="T26" fmla="*/ 100 w 105"/>
                  <a:gd name="T27" fmla="*/ 88 h 119"/>
                  <a:gd name="T28" fmla="*/ 105 w 105"/>
                  <a:gd name="T29" fmla="*/ 88 h 119"/>
                  <a:gd name="T30" fmla="*/ 99 w 105"/>
                  <a:gd name="T31" fmla="*/ 119 h 119"/>
                  <a:gd name="T32" fmla="*/ 0 w 105"/>
                  <a:gd name="T33" fmla="*/ 119 h 119"/>
                  <a:gd name="T34" fmla="*/ 0 w 105"/>
                  <a:gd name="T35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1418888" y="2182813"/>
                <a:ext cx="109538" cy="220663"/>
              </a:xfrm>
              <a:custGeom>
                <a:avLst/>
                <a:gdLst>
                  <a:gd name="T0" fmla="*/ 43 w 59"/>
                  <a:gd name="T1" fmla="*/ 99 h 119"/>
                  <a:gd name="T2" fmla="*/ 44 w 59"/>
                  <a:gd name="T3" fmla="*/ 109 h 119"/>
                  <a:gd name="T4" fmla="*/ 59 w 59"/>
                  <a:gd name="T5" fmla="*/ 114 h 119"/>
                  <a:gd name="T6" fmla="*/ 59 w 59"/>
                  <a:gd name="T7" fmla="*/ 119 h 119"/>
                  <a:gd name="T8" fmla="*/ 0 w 59"/>
                  <a:gd name="T9" fmla="*/ 119 h 119"/>
                  <a:gd name="T10" fmla="*/ 0 w 59"/>
                  <a:gd name="T11" fmla="*/ 114 h 119"/>
                  <a:gd name="T12" fmla="*/ 16 w 59"/>
                  <a:gd name="T13" fmla="*/ 109 h 119"/>
                  <a:gd name="T14" fmla="*/ 17 w 59"/>
                  <a:gd name="T15" fmla="*/ 99 h 119"/>
                  <a:gd name="T16" fmla="*/ 17 w 59"/>
                  <a:gd name="T17" fmla="*/ 20 h 119"/>
                  <a:gd name="T18" fmla="*/ 16 w 59"/>
                  <a:gd name="T19" fmla="*/ 10 h 119"/>
                  <a:gd name="T20" fmla="*/ 0 w 59"/>
                  <a:gd name="T21" fmla="*/ 6 h 119"/>
                  <a:gd name="T22" fmla="*/ 0 w 59"/>
                  <a:gd name="T23" fmla="*/ 0 h 119"/>
                  <a:gd name="T24" fmla="*/ 59 w 59"/>
                  <a:gd name="T25" fmla="*/ 0 h 119"/>
                  <a:gd name="T26" fmla="*/ 59 w 59"/>
                  <a:gd name="T27" fmla="*/ 6 h 119"/>
                  <a:gd name="T28" fmla="*/ 44 w 59"/>
                  <a:gd name="T29" fmla="*/ 10 h 119"/>
                  <a:gd name="T30" fmla="*/ 43 w 59"/>
                  <a:gd name="T31" fmla="*/ 20 h 119"/>
                  <a:gd name="T32" fmla="*/ 43 w 59"/>
                  <a:gd name="T3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9">
                    <a:moveTo>
                      <a:pt x="43" y="99"/>
                    </a:moveTo>
                    <a:cubicBezTo>
                      <a:pt x="43" y="103"/>
                      <a:pt x="43" y="106"/>
                      <a:pt x="44" y="109"/>
                    </a:cubicBezTo>
                    <a:cubicBezTo>
                      <a:pt x="44" y="112"/>
                      <a:pt x="51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1" y="6"/>
                      <a:pt x="44" y="7"/>
                      <a:pt x="44" y="10"/>
                    </a:cubicBezTo>
                    <a:cubicBezTo>
                      <a:pt x="43" y="13"/>
                      <a:pt x="43" y="16"/>
                      <a:pt x="43" y="20"/>
                    </a:cubicBezTo>
                    <a:cubicBezTo>
                      <a:pt x="43" y="99"/>
                      <a:pt x="43" y="99"/>
                      <a:pt x="43" y="99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>
                <a:off x="11553826" y="2182813"/>
                <a:ext cx="171450" cy="220663"/>
              </a:xfrm>
              <a:custGeom>
                <a:avLst/>
                <a:gdLst>
                  <a:gd name="T0" fmla="*/ 0 w 92"/>
                  <a:gd name="T1" fmla="*/ 0 h 119"/>
                  <a:gd name="T2" fmla="*/ 92 w 92"/>
                  <a:gd name="T3" fmla="*/ 0 h 119"/>
                  <a:gd name="T4" fmla="*/ 92 w 92"/>
                  <a:gd name="T5" fmla="*/ 28 h 119"/>
                  <a:gd name="T6" fmla="*/ 87 w 92"/>
                  <a:gd name="T7" fmla="*/ 28 h 119"/>
                  <a:gd name="T8" fmla="*/ 66 w 92"/>
                  <a:gd name="T9" fmla="*/ 7 h 119"/>
                  <a:gd name="T10" fmla="*/ 43 w 92"/>
                  <a:gd name="T11" fmla="*/ 7 h 119"/>
                  <a:gd name="T12" fmla="*/ 43 w 92"/>
                  <a:gd name="T13" fmla="*/ 57 h 119"/>
                  <a:gd name="T14" fmla="*/ 60 w 92"/>
                  <a:gd name="T15" fmla="*/ 57 h 119"/>
                  <a:gd name="T16" fmla="*/ 77 w 92"/>
                  <a:gd name="T17" fmla="*/ 41 h 119"/>
                  <a:gd name="T18" fmla="*/ 82 w 92"/>
                  <a:gd name="T19" fmla="*/ 41 h 119"/>
                  <a:gd name="T20" fmla="*/ 82 w 92"/>
                  <a:gd name="T21" fmla="*/ 81 h 119"/>
                  <a:gd name="T22" fmla="*/ 77 w 92"/>
                  <a:gd name="T23" fmla="*/ 81 h 119"/>
                  <a:gd name="T24" fmla="*/ 60 w 92"/>
                  <a:gd name="T25" fmla="*/ 64 h 119"/>
                  <a:gd name="T26" fmla="*/ 43 w 92"/>
                  <a:gd name="T27" fmla="*/ 64 h 119"/>
                  <a:gd name="T28" fmla="*/ 43 w 92"/>
                  <a:gd name="T29" fmla="*/ 99 h 119"/>
                  <a:gd name="T30" fmla="*/ 43 w 92"/>
                  <a:gd name="T31" fmla="*/ 109 h 119"/>
                  <a:gd name="T32" fmla="*/ 59 w 92"/>
                  <a:gd name="T33" fmla="*/ 114 h 119"/>
                  <a:gd name="T34" fmla="*/ 59 w 92"/>
                  <a:gd name="T35" fmla="*/ 119 h 119"/>
                  <a:gd name="T36" fmla="*/ 0 w 92"/>
                  <a:gd name="T37" fmla="*/ 119 h 119"/>
                  <a:gd name="T38" fmla="*/ 0 w 92"/>
                  <a:gd name="T39" fmla="*/ 114 h 119"/>
                  <a:gd name="T40" fmla="*/ 16 w 92"/>
                  <a:gd name="T41" fmla="*/ 109 h 119"/>
                  <a:gd name="T42" fmla="*/ 16 w 92"/>
                  <a:gd name="T43" fmla="*/ 99 h 119"/>
                  <a:gd name="T44" fmla="*/ 16 w 92"/>
                  <a:gd name="T45" fmla="*/ 20 h 119"/>
                  <a:gd name="T46" fmla="*/ 16 w 92"/>
                  <a:gd name="T47" fmla="*/ 10 h 119"/>
                  <a:gd name="T48" fmla="*/ 0 w 92"/>
                  <a:gd name="T49" fmla="*/ 6 h 119"/>
                  <a:gd name="T50" fmla="*/ 0 w 92"/>
                  <a:gd name="T5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19">
                    <a:moveTo>
                      <a:pt x="0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79" y="7"/>
                      <a:pt x="6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72" y="57"/>
                      <a:pt x="77" y="51"/>
                      <a:pt x="77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7" y="71"/>
                      <a:pt x="73" y="64"/>
                      <a:pt x="60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03"/>
                      <a:pt x="43" y="106"/>
                      <a:pt x="43" y="109"/>
                    </a:cubicBezTo>
                    <a:cubicBezTo>
                      <a:pt x="44" y="112"/>
                      <a:pt x="50" y="113"/>
                      <a:pt x="59" y="114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3"/>
                      <a:pt x="15" y="112"/>
                      <a:pt x="16" y="109"/>
                    </a:cubicBezTo>
                    <a:cubicBezTo>
                      <a:pt x="16" y="106"/>
                      <a:pt x="16" y="103"/>
                      <a:pt x="16" y="9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>
                <a:off x="11739563" y="2182813"/>
                <a:ext cx="195263" cy="220663"/>
              </a:xfrm>
              <a:custGeom>
                <a:avLst/>
                <a:gdLst>
                  <a:gd name="T0" fmla="*/ 0 w 105"/>
                  <a:gd name="T1" fmla="*/ 114 h 119"/>
                  <a:gd name="T2" fmla="*/ 16 w 105"/>
                  <a:gd name="T3" fmla="*/ 109 h 119"/>
                  <a:gd name="T4" fmla="*/ 17 w 105"/>
                  <a:gd name="T5" fmla="*/ 99 h 119"/>
                  <a:gd name="T6" fmla="*/ 17 w 105"/>
                  <a:gd name="T7" fmla="*/ 20 h 119"/>
                  <a:gd name="T8" fmla="*/ 16 w 105"/>
                  <a:gd name="T9" fmla="*/ 10 h 119"/>
                  <a:gd name="T10" fmla="*/ 0 w 105"/>
                  <a:gd name="T11" fmla="*/ 6 h 119"/>
                  <a:gd name="T12" fmla="*/ 0 w 105"/>
                  <a:gd name="T13" fmla="*/ 0 h 119"/>
                  <a:gd name="T14" fmla="*/ 92 w 105"/>
                  <a:gd name="T15" fmla="*/ 0 h 119"/>
                  <a:gd name="T16" fmla="*/ 92 w 105"/>
                  <a:gd name="T17" fmla="*/ 28 h 119"/>
                  <a:gd name="T18" fmla="*/ 87 w 105"/>
                  <a:gd name="T19" fmla="*/ 28 h 119"/>
                  <a:gd name="T20" fmla="*/ 67 w 105"/>
                  <a:gd name="T21" fmla="*/ 7 h 119"/>
                  <a:gd name="T22" fmla="*/ 43 w 105"/>
                  <a:gd name="T23" fmla="*/ 7 h 119"/>
                  <a:gd name="T24" fmla="*/ 43 w 105"/>
                  <a:gd name="T25" fmla="*/ 54 h 119"/>
                  <a:gd name="T26" fmla="*/ 58 w 105"/>
                  <a:gd name="T27" fmla="*/ 54 h 119"/>
                  <a:gd name="T28" fmla="*/ 75 w 105"/>
                  <a:gd name="T29" fmla="*/ 38 h 119"/>
                  <a:gd name="T30" fmla="*/ 80 w 105"/>
                  <a:gd name="T31" fmla="*/ 38 h 119"/>
                  <a:gd name="T32" fmla="*/ 80 w 105"/>
                  <a:gd name="T33" fmla="*/ 77 h 119"/>
                  <a:gd name="T34" fmla="*/ 75 w 105"/>
                  <a:gd name="T35" fmla="*/ 77 h 119"/>
                  <a:gd name="T36" fmla="*/ 58 w 105"/>
                  <a:gd name="T37" fmla="*/ 60 h 119"/>
                  <a:gd name="T38" fmla="*/ 43 w 105"/>
                  <a:gd name="T39" fmla="*/ 60 h 119"/>
                  <a:gd name="T40" fmla="*/ 43 w 105"/>
                  <a:gd name="T41" fmla="*/ 99 h 119"/>
                  <a:gd name="T42" fmla="*/ 65 w 105"/>
                  <a:gd name="T43" fmla="*/ 113 h 119"/>
                  <a:gd name="T44" fmla="*/ 100 w 105"/>
                  <a:gd name="T45" fmla="*/ 88 h 119"/>
                  <a:gd name="T46" fmla="*/ 105 w 105"/>
                  <a:gd name="T47" fmla="*/ 88 h 119"/>
                  <a:gd name="T48" fmla="*/ 99 w 105"/>
                  <a:gd name="T49" fmla="*/ 119 h 119"/>
                  <a:gd name="T50" fmla="*/ 0 w 105"/>
                  <a:gd name="T51" fmla="*/ 119 h 119"/>
                  <a:gd name="T52" fmla="*/ 0 w 105"/>
                  <a:gd name="T53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119">
                    <a:moveTo>
                      <a:pt x="0" y="114"/>
                    </a:moveTo>
                    <a:cubicBezTo>
                      <a:pt x="9" y="113"/>
                      <a:pt x="15" y="112"/>
                      <a:pt x="16" y="109"/>
                    </a:cubicBezTo>
                    <a:cubicBezTo>
                      <a:pt x="17" y="106"/>
                      <a:pt x="17" y="103"/>
                      <a:pt x="17" y="9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6"/>
                      <a:pt x="17" y="13"/>
                      <a:pt x="16" y="10"/>
                    </a:cubicBezTo>
                    <a:cubicBezTo>
                      <a:pt x="15" y="7"/>
                      <a:pt x="9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4" y="16"/>
                      <a:pt x="80" y="7"/>
                      <a:pt x="67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70" y="54"/>
                      <a:pt x="75" y="47"/>
                      <a:pt x="75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68"/>
                      <a:pt x="71" y="60"/>
                      <a:pt x="58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112"/>
                      <a:pt x="50" y="113"/>
                      <a:pt x="65" y="113"/>
                    </a:cubicBezTo>
                    <a:cubicBezTo>
                      <a:pt x="89" y="113"/>
                      <a:pt x="92" y="103"/>
                      <a:pt x="100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4"/>
                      <a:pt x="0" y="114"/>
                      <a:pt x="0" y="114"/>
                    </a:cubicBezTo>
                    <a:close/>
                  </a:path>
                </a:pathLst>
              </a:custGeom>
              <a:solidFill>
                <a:srgbClr val="F37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Freeform 13"/>
              <p:cNvSpPr>
                <a:spLocks/>
              </p:cNvSpPr>
              <p:nvPr userDrawn="1"/>
            </p:nvSpPr>
            <p:spPr bwMode="auto">
              <a:xfrm>
                <a:off x="11215688" y="2463800"/>
                <a:ext cx="14288" cy="77788"/>
              </a:xfrm>
              <a:custGeom>
                <a:avLst/>
                <a:gdLst>
                  <a:gd name="T0" fmla="*/ 0 w 9"/>
                  <a:gd name="T1" fmla="*/ 49 h 49"/>
                  <a:gd name="T2" fmla="*/ 9 w 9"/>
                  <a:gd name="T3" fmla="*/ 49 h 49"/>
                  <a:gd name="T4" fmla="*/ 9 w 9"/>
                  <a:gd name="T5" fmla="*/ 0 h 49"/>
                  <a:gd name="T6" fmla="*/ 0 w 9"/>
                  <a:gd name="T7" fmla="*/ 0 h 49"/>
                  <a:gd name="T8" fmla="*/ 0 w 9"/>
                  <a:gd name="T9" fmla="*/ 49 h 49"/>
                  <a:gd name="T10" fmla="*/ 0 w 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9">
                    <a:moveTo>
                      <a:pt x="0" y="49"/>
                    </a:moveTo>
                    <a:lnTo>
                      <a:pt x="9" y="4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11266488" y="2463800"/>
                <a:ext cx="58738" cy="77788"/>
              </a:xfrm>
              <a:custGeom>
                <a:avLst/>
                <a:gdLst>
                  <a:gd name="T0" fmla="*/ 28 w 37"/>
                  <a:gd name="T1" fmla="*/ 40 h 49"/>
                  <a:gd name="T2" fmla="*/ 28 w 37"/>
                  <a:gd name="T3" fmla="*/ 40 h 49"/>
                  <a:gd name="T4" fmla="*/ 14 w 37"/>
                  <a:gd name="T5" fmla="*/ 1 h 49"/>
                  <a:gd name="T6" fmla="*/ 14 w 37"/>
                  <a:gd name="T7" fmla="*/ 0 h 49"/>
                  <a:gd name="T8" fmla="*/ 0 w 37"/>
                  <a:gd name="T9" fmla="*/ 0 h 49"/>
                  <a:gd name="T10" fmla="*/ 0 w 37"/>
                  <a:gd name="T11" fmla="*/ 49 h 49"/>
                  <a:gd name="T12" fmla="*/ 8 w 37"/>
                  <a:gd name="T13" fmla="*/ 49 h 49"/>
                  <a:gd name="T14" fmla="*/ 8 w 37"/>
                  <a:gd name="T15" fmla="*/ 9 h 49"/>
                  <a:gd name="T16" fmla="*/ 8 w 37"/>
                  <a:gd name="T17" fmla="*/ 9 h 49"/>
                  <a:gd name="T18" fmla="*/ 23 w 37"/>
                  <a:gd name="T19" fmla="*/ 49 h 49"/>
                  <a:gd name="T20" fmla="*/ 23 w 37"/>
                  <a:gd name="T21" fmla="*/ 49 h 49"/>
                  <a:gd name="T22" fmla="*/ 37 w 37"/>
                  <a:gd name="T23" fmla="*/ 49 h 49"/>
                  <a:gd name="T24" fmla="*/ 37 w 37"/>
                  <a:gd name="T25" fmla="*/ 0 h 49"/>
                  <a:gd name="T26" fmla="*/ 28 w 37"/>
                  <a:gd name="T27" fmla="*/ 0 h 49"/>
                  <a:gd name="T28" fmla="*/ 28 w 37"/>
                  <a:gd name="T29" fmla="*/ 40 h 49"/>
                  <a:gd name="T30" fmla="*/ 28 w 3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9">
                    <a:moveTo>
                      <a:pt x="28" y="40"/>
                    </a:moveTo>
                    <a:lnTo>
                      <a:pt x="28" y="4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8" y="40"/>
                    </a:lnTo>
                    <a:lnTo>
                      <a:pt x="28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11356976" y="2463800"/>
                <a:ext cx="50800" cy="80963"/>
              </a:xfrm>
              <a:custGeom>
                <a:avLst/>
                <a:gdLst>
                  <a:gd name="T0" fmla="*/ 16 w 27"/>
                  <a:gd name="T1" fmla="*/ 18 h 43"/>
                  <a:gd name="T2" fmla="*/ 7 w 27"/>
                  <a:gd name="T3" fmla="*/ 12 h 43"/>
                  <a:gd name="T4" fmla="*/ 14 w 27"/>
                  <a:gd name="T5" fmla="*/ 7 h 43"/>
                  <a:gd name="T6" fmla="*/ 26 w 27"/>
                  <a:gd name="T7" fmla="*/ 8 h 43"/>
                  <a:gd name="T8" fmla="*/ 26 w 27"/>
                  <a:gd name="T9" fmla="*/ 8 h 43"/>
                  <a:gd name="T10" fmla="*/ 26 w 27"/>
                  <a:gd name="T11" fmla="*/ 1 h 43"/>
                  <a:gd name="T12" fmla="*/ 26 w 27"/>
                  <a:gd name="T13" fmla="*/ 1 h 43"/>
                  <a:gd name="T14" fmla="*/ 14 w 27"/>
                  <a:gd name="T15" fmla="*/ 0 h 43"/>
                  <a:gd name="T16" fmla="*/ 0 w 27"/>
                  <a:gd name="T17" fmla="*/ 12 h 43"/>
                  <a:gd name="T18" fmla="*/ 12 w 27"/>
                  <a:gd name="T19" fmla="*/ 24 h 43"/>
                  <a:gd name="T20" fmla="*/ 20 w 27"/>
                  <a:gd name="T21" fmla="*/ 30 h 43"/>
                  <a:gd name="T22" fmla="*/ 13 w 27"/>
                  <a:gd name="T23" fmla="*/ 36 h 43"/>
                  <a:gd name="T24" fmla="*/ 1 w 27"/>
                  <a:gd name="T25" fmla="*/ 35 h 43"/>
                  <a:gd name="T26" fmla="*/ 1 w 27"/>
                  <a:gd name="T27" fmla="*/ 35 h 43"/>
                  <a:gd name="T28" fmla="*/ 0 w 27"/>
                  <a:gd name="T29" fmla="*/ 42 h 43"/>
                  <a:gd name="T30" fmla="*/ 1 w 27"/>
                  <a:gd name="T31" fmla="*/ 42 h 43"/>
                  <a:gd name="T32" fmla="*/ 13 w 27"/>
                  <a:gd name="T33" fmla="*/ 43 h 43"/>
                  <a:gd name="T34" fmla="*/ 27 w 27"/>
                  <a:gd name="T35" fmla="*/ 30 h 43"/>
                  <a:gd name="T36" fmla="*/ 16 w 27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16" y="18"/>
                    </a:moveTo>
                    <a:cubicBezTo>
                      <a:pt x="9" y="16"/>
                      <a:pt x="7" y="15"/>
                      <a:pt x="7" y="12"/>
                    </a:cubicBezTo>
                    <a:cubicBezTo>
                      <a:pt x="7" y="8"/>
                      <a:pt x="11" y="7"/>
                      <a:pt x="14" y="7"/>
                    </a:cubicBezTo>
                    <a:cubicBezTo>
                      <a:pt x="17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19" y="0"/>
                      <a:pt x="14" y="0"/>
                    </a:cubicBezTo>
                    <a:cubicBezTo>
                      <a:pt x="5" y="0"/>
                      <a:pt x="0" y="4"/>
                      <a:pt x="0" y="12"/>
                    </a:cubicBezTo>
                    <a:cubicBezTo>
                      <a:pt x="0" y="19"/>
                      <a:pt x="4" y="22"/>
                      <a:pt x="12" y="24"/>
                    </a:cubicBezTo>
                    <a:cubicBezTo>
                      <a:pt x="18" y="26"/>
                      <a:pt x="20" y="27"/>
                      <a:pt x="20" y="30"/>
                    </a:cubicBezTo>
                    <a:cubicBezTo>
                      <a:pt x="20" y="34"/>
                      <a:pt x="18" y="36"/>
                      <a:pt x="13" y="36"/>
                    </a:cubicBezTo>
                    <a:cubicBezTo>
                      <a:pt x="9" y="36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8" y="43"/>
                      <a:pt x="13" y="43"/>
                    </a:cubicBezTo>
                    <a:cubicBezTo>
                      <a:pt x="23" y="43"/>
                      <a:pt x="27" y="39"/>
                      <a:pt x="27" y="30"/>
                    </a:cubicBezTo>
                    <a:cubicBezTo>
                      <a:pt x="27" y="23"/>
                      <a:pt x="24" y="21"/>
                      <a:pt x="16" y="18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>
                <a:off x="11436351" y="2463800"/>
                <a:ext cx="55563" cy="80963"/>
              </a:xfrm>
              <a:custGeom>
                <a:avLst/>
                <a:gdLst>
                  <a:gd name="T0" fmla="*/ 22 w 30"/>
                  <a:gd name="T1" fmla="*/ 29 h 43"/>
                  <a:gd name="T2" fmla="*/ 15 w 30"/>
                  <a:gd name="T3" fmla="*/ 36 h 43"/>
                  <a:gd name="T4" fmla="*/ 7 w 30"/>
                  <a:gd name="T5" fmla="*/ 29 h 43"/>
                  <a:gd name="T6" fmla="*/ 7 w 30"/>
                  <a:gd name="T7" fmla="*/ 0 h 43"/>
                  <a:gd name="T8" fmla="*/ 0 w 30"/>
                  <a:gd name="T9" fmla="*/ 0 h 43"/>
                  <a:gd name="T10" fmla="*/ 0 w 30"/>
                  <a:gd name="T11" fmla="*/ 29 h 43"/>
                  <a:gd name="T12" fmla="*/ 15 w 30"/>
                  <a:gd name="T13" fmla="*/ 43 h 43"/>
                  <a:gd name="T14" fmla="*/ 30 w 30"/>
                  <a:gd name="T15" fmla="*/ 29 h 43"/>
                  <a:gd name="T16" fmla="*/ 30 w 30"/>
                  <a:gd name="T17" fmla="*/ 0 h 43"/>
                  <a:gd name="T18" fmla="*/ 22 w 30"/>
                  <a:gd name="T19" fmla="*/ 0 h 43"/>
                  <a:gd name="T20" fmla="*/ 22 w 30"/>
                  <a:gd name="T21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22" y="29"/>
                    </a:moveTo>
                    <a:cubicBezTo>
                      <a:pt x="22" y="34"/>
                      <a:pt x="20" y="36"/>
                      <a:pt x="15" y="36"/>
                    </a:cubicBezTo>
                    <a:cubicBezTo>
                      <a:pt x="9" y="36"/>
                      <a:pt x="7" y="34"/>
                      <a:pt x="7" y="2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8"/>
                      <a:pt x="4" y="43"/>
                      <a:pt x="15" y="43"/>
                    </a:cubicBezTo>
                    <a:cubicBezTo>
                      <a:pt x="25" y="43"/>
                      <a:pt x="30" y="38"/>
                      <a:pt x="30" y="2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9"/>
                      <a:pt x="22" y="29"/>
                      <a:pt x="22" y="29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 userDrawn="1"/>
            </p:nvSpPr>
            <p:spPr bwMode="auto">
              <a:xfrm>
                <a:off x="11526838" y="2463800"/>
                <a:ext cx="55563" cy="77788"/>
              </a:xfrm>
              <a:custGeom>
                <a:avLst/>
                <a:gdLst>
                  <a:gd name="T0" fmla="*/ 8 w 30"/>
                  <a:gd name="T1" fmla="*/ 7 h 42"/>
                  <a:gd name="T2" fmla="*/ 15 w 30"/>
                  <a:gd name="T3" fmla="*/ 7 h 42"/>
                  <a:gd name="T4" fmla="*/ 22 w 30"/>
                  <a:gd name="T5" fmla="*/ 14 h 42"/>
                  <a:gd name="T6" fmla="*/ 16 w 30"/>
                  <a:gd name="T7" fmla="*/ 21 h 42"/>
                  <a:gd name="T8" fmla="*/ 8 w 30"/>
                  <a:gd name="T9" fmla="*/ 21 h 42"/>
                  <a:gd name="T10" fmla="*/ 8 w 30"/>
                  <a:gd name="T11" fmla="*/ 7 h 42"/>
                  <a:gd name="T12" fmla="*/ 30 w 30"/>
                  <a:gd name="T13" fmla="*/ 14 h 42"/>
                  <a:gd name="T14" fmla="*/ 15 w 30"/>
                  <a:gd name="T15" fmla="*/ 0 h 42"/>
                  <a:gd name="T16" fmla="*/ 0 w 30"/>
                  <a:gd name="T17" fmla="*/ 0 h 42"/>
                  <a:gd name="T18" fmla="*/ 0 w 30"/>
                  <a:gd name="T19" fmla="*/ 42 h 42"/>
                  <a:gd name="T20" fmla="*/ 8 w 30"/>
                  <a:gd name="T21" fmla="*/ 42 h 42"/>
                  <a:gd name="T22" fmla="*/ 8 w 30"/>
                  <a:gd name="T23" fmla="*/ 28 h 42"/>
                  <a:gd name="T24" fmla="*/ 15 w 30"/>
                  <a:gd name="T25" fmla="*/ 28 h 42"/>
                  <a:gd name="T26" fmla="*/ 16 w 30"/>
                  <a:gd name="T27" fmla="*/ 28 h 42"/>
                  <a:gd name="T28" fmla="*/ 22 w 30"/>
                  <a:gd name="T29" fmla="*/ 42 h 42"/>
                  <a:gd name="T30" fmla="*/ 30 w 30"/>
                  <a:gd name="T31" fmla="*/ 42 h 42"/>
                  <a:gd name="T32" fmla="*/ 23 w 30"/>
                  <a:gd name="T33" fmla="*/ 26 h 42"/>
                  <a:gd name="T34" fmla="*/ 30 w 30"/>
                  <a:gd name="T3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2">
                    <a:moveTo>
                      <a:pt x="8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2" y="10"/>
                      <a:pt x="22" y="14"/>
                    </a:cubicBezTo>
                    <a:cubicBezTo>
                      <a:pt x="22" y="18"/>
                      <a:pt x="20" y="21"/>
                      <a:pt x="16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0" y="14"/>
                    </a:moveTo>
                    <a:cubicBezTo>
                      <a:pt x="30" y="5"/>
                      <a:pt x="2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8" y="24"/>
                      <a:pt x="30" y="20"/>
                      <a:pt x="30" y="14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1606213" y="2463800"/>
                <a:ext cx="63500" cy="77788"/>
              </a:xfrm>
              <a:custGeom>
                <a:avLst/>
                <a:gdLst>
                  <a:gd name="T0" fmla="*/ 21 w 40"/>
                  <a:gd name="T1" fmla="*/ 8 h 49"/>
                  <a:gd name="T2" fmla="*/ 26 w 40"/>
                  <a:gd name="T3" fmla="*/ 32 h 49"/>
                  <a:gd name="T4" fmla="*/ 14 w 40"/>
                  <a:gd name="T5" fmla="*/ 32 h 49"/>
                  <a:gd name="T6" fmla="*/ 19 w 40"/>
                  <a:gd name="T7" fmla="*/ 8 h 49"/>
                  <a:gd name="T8" fmla="*/ 21 w 40"/>
                  <a:gd name="T9" fmla="*/ 8 h 49"/>
                  <a:gd name="T10" fmla="*/ 21 w 40"/>
                  <a:gd name="T11" fmla="*/ 8 h 49"/>
                  <a:gd name="T12" fmla="*/ 28 w 40"/>
                  <a:gd name="T13" fmla="*/ 0 h 49"/>
                  <a:gd name="T14" fmla="*/ 12 w 40"/>
                  <a:gd name="T15" fmla="*/ 0 h 49"/>
                  <a:gd name="T16" fmla="*/ 1 w 40"/>
                  <a:gd name="T17" fmla="*/ 49 h 49"/>
                  <a:gd name="T18" fmla="*/ 0 w 40"/>
                  <a:gd name="T19" fmla="*/ 49 h 49"/>
                  <a:gd name="T20" fmla="*/ 9 w 40"/>
                  <a:gd name="T21" fmla="*/ 49 h 49"/>
                  <a:gd name="T22" fmla="*/ 12 w 40"/>
                  <a:gd name="T23" fmla="*/ 40 h 49"/>
                  <a:gd name="T24" fmla="*/ 28 w 40"/>
                  <a:gd name="T25" fmla="*/ 40 h 49"/>
                  <a:gd name="T26" fmla="*/ 30 w 40"/>
                  <a:gd name="T27" fmla="*/ 49 h 49"/>
                  <a:gd name="T28" fmla="*/ 40 w 40"/>
                  <a:gd name="T29" fmla="*/ 49 h 49"/>
                  <a:gd name="T30" fmla="*/ 28 w 40"/>
                  <a:gd name="T31" fmla="*/ 1 h 49"/>
                  <a:gd name="T32" fmla="*/ 28 w 40"/>
                  <a:gd name="T33" fmla="*/ 0 h 49"/>
                  <a:gd name="T34" fmla="*/ 28 w 40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9">
                    <a:moveTo>
                      <a:pt x="21" y="8"/>
                    </a:moveTo>
                    <a:lnTo>
                      <a:pt x="26" y="32"/>
                    </a:lnTo>
                    <a:lnTo>
                      <a:pt x="14" y="32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  <a:moveTo>
                      <a:pt x="28" y="0"/>
                    </a:moveTo>
                    <a:lnTo>
                      <a:pt x="12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0" y="49"/>
                    </a:lnTo>
                    <a:lnTo>
                      <a:pt x="40" y="49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Freeform 19"/>
              <p:cNvSpPr>
                <a:spLocks/>
              </p:cNvSpPr>
              <p:nvPr userDrawn="1"/>
            </p:nvSpPr>
            <p:spPr bwMode="auto">
              <a:xfrm>
                <a:off x="11696701" y="2463800"/>
                <a:ext cx="61913" cy="77788"/>
              </a:xfrm>
              <a:custGeom>
                <a:avLst/>
                <a:gdLst>
                  <a:gd name="T0" fmla="*/ 30 w 39"/>
                  <a:gd name="T1" fmla="*/ 40 h 49"/>
                  <a:gd name="T2" fmla="*/ 30 w 39"/>
                  <a:gd name="T3" fmla="*/ 40 h 49"/>
                  <a:gd name="T4" fmla="*/ 16 w 39"/>
                  <a:gd name="T5" fmla="*/ 1 h 49"/>
                  <a:gd name="T6" fmla="*/ 14 w 39"/>
                  <a:gd name="T7" fmla="*/ 0 h 49"/>
                  <a:gd name="T8" fmla="*/ 0 w 39"/>
                  <a:gd name="T9" fmla="*/ 0 h 49"/>
                  <a:gd name="T10" fmla="*/ 0 w 39"/>
                  <a:gd name="T11" fmla="*/ 49 h 49"/>
                  <a:gd name="T12" fmla="*/ 10 w 39"/>
                  <a:gd name="T13" fmla="*/ 49 h 49"/>
                  <a:gd name="T14" fmla="*/ 10 w 39"/>
                  <a:gd name="T15" fmla="*/ 9 h 49"/>
                  <a:gd name="T16" fmla="*/ 25 w 39"/>
                  <a:gd name="T17" fmla="*/ 49 h 49"/>
                  <a:gd name="T18" fmla="*/ 25 w 39"/>
                  <a:gd name="T19" fmla="*/ 49 h 49"/>
                  <a:gd name="T20" fmla="*/ 39 w 39"/>
                  <a:gd name="T21" fmla="*/ 49 h 49"/>
                  <a:gd name="T22" fmla="*/ 39 w 39"/>
                  <a:gd name="T23" fmla="*/ 0 h 49"/>
                  <a:gd name="T24" fmla="*/ 30 w 39"/>
                  <a:gd name="T25" fmla="*/ 0 h 49"/>
                  <a:gd name="T26" fmla="*/ 30 w 39"/>
                  <a:gd name="T27" fmla="*/ 40 h 49"/>
                  <a:gd name="T28" fmla="*/ 30 w 39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9">
                    <a:moveTo>
                      <a:pt x="30" y="40"/>
                    </a:moveTo>
                    <a:lnTo>
                      <a:pt x="30" y="40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10" y="49"/>
                    </a:lnTo>
                    <a:lnTo>
                      <a:pt x="10" y="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9" y="49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Freeform 20"/>
              <p:cNvSpPr>
                <a:spLocks/>
              </p:cNvSpPr>
              <p:nvPr userDrawn="1"/>
            </p:nvSpPr>
            <p:spPr bwMode="auto">
              <a:xfrm>
                <a:off x="11790363" y="2463800"/>
                <a:ext cx="50800" cy="80963"/>
              </a:xfrm>
              <a:custGeom>
                <a:avLst/>
                <a:gdLst>
                  <a:gd name="T0" fmla="*/ 26 w 27"/>
                  <a:gd name="T1" fmla="*/ 35 h 43"/>
                  <a:gd name="T2" fmla="*/ 16 w 27"/>
                  <a:gd name="T3" fmla="*/ 36 h 43"/>
                  <a:gd name="T4" fmla="*/ 7 w 27"/>
                  <a:gd name="T5" fmla="*/ 21 h 43"/>
                  <a:gd name="T6" fmla="*/ 16 w 27"/>
                  <a:gd name="T7" fmla="*/ 7 h 43"/>
                  <a:gd name="T8" fmla="*/ 26 w 27"/>
                  <a:gd name="T9" fmla="*/ 8 h 43"/>
                  <a:gd name="T10" fmla="*/ 26 w 27"/>
                  <a:gd name="T11" fmla="*/ 8 h 43"/>
                  <a:gd name="T12" fmla="*/ 27 w 27"/>
                  <a:gd name="T13" fmla="*/ 1 h 43"/>
                  <a:gd name="T14" fmla="*/ 26 w 27"/>
                  <a:gd name="T15" fmla="*/ 1 h 43"/>
                  <a:gd name="T16" fmla="*/ 15 w 27"/>
                  <a:gd name="T17" fmla="*/ 0 h 43"/>
                  <a:gd name="T18" fmla="*/ 0 w 27"/>
                  <a:gd name="T19" fmla="*/ 21 h 43"/>
                  <a:gd name="T20" fmla="*/ 15 w 27"/>
                  <a:gd name="T21" fmla="*/ 43 h 43"/>
                  <a:gd name="T22" fmla="*/ 26 w 27"/>
                  <a:gd name="T23" fmla="*/ 42 h 43"/>
                  <a:gd name="T24" fmla="*/ 27 w 27"/>
                  <a:gd name="T25" fmla="*/ 42 h 43"/>
                  <a:gd name="T26" fmla="*/ 26 w 27"/>
                  <a:gd name="T27" fmla="*/ 35 h 43"/>
                  <a:gd name="T28" fmla="*/ 26 w 27"/>
                  <a:gd name="T2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3">
                    <a:moveTo>
                      <a:pt x="26" y="35"/>
                    </a:moveTo>
                    <a:cubicBezTo>
                      <a:pt x="26" y="35"/>
                      <a:pt x="19" y="36"/>
                      <a:pt x="16" y="36"/>
                    </a:cubicBezTo>
                    <a:cubicBezTo>
                      <a:pt x="9" y="36"/>
                      <a:pt x="7" y="32"/>
                      <a:pt x="7" y="21"/>
                    </a:cubicBezTo>
                    <a:cubicBezTo>
                      <a:pt x="7" y="10"/>
                      <a:pt x="9" y="7"/>
                      <a:pt x="16" y="7"/>
                    </a:cubicBezTo>
                    <a:cubicBezTo>
                      <a:pt x="19" y="7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2" y="0"/>
                      <a:pt x="0" y="8"/>
                      <a:pt x="0" y="21"/>
                    </a:cubicBezTo>
                    <a:cubicBezTo>
                      <a:pt x="0" y="35"/>
                      <a:pt x="2" y="43"/>
                      <a:pt x="15" y="43"/>
                    </a:cubicBezTo>
                    <a:cubicBezTo>
                      <a:pt x="19" y="43"/>
                      <a:pt x="26" y="42"/>
                      <a:pt x="26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1869738" y="2463800"/>
                <a:ext cx="49213" cy="77788"/>
              </a:xfrm>
              <a:custGeom>
                <a:avLst/>
                <a:gdLst>
                  <a:gd name="T0" fmla="*/ 31 w 31"/>
                  <a:gd name="T1" fmla="*/ 8 h 49"/>
                  <a:gd name="T2" fmla="*/ 31 w 31"/>
                  <a:gd name="T3" fmla="*/ 0 h 49"/>
                  <a:gd name="T4" fmla="*/ 0 w 31"/>
                  <a:gd name="T5" fmla="*/ 0 h 49"/>
                  <a:gd name="T6" fmla="*/ 0 w 31"/>
                  <a:gd name="T7" fmla="*/ 49 h 49"/>
                  <a:gd name="T8" fmla="*/ 31 w 31"/>
                  <a:gd name="T9" fmla="*/ 49 h 49"/>
                  <a:gd name="T10" fmla="*/ 31 w 31"/>
                  <a:gd name="T11" fmla="*/ 41 h 49"/>
                  <a:gd name="T12" fmla="*/ 10 w 31"/>
                  <a:gd name="T13" fmla="*/ 41 h 49"/>
                  <a:gd name="T14" fmla="*/ 10 w 31"/>
                  <a:gd name="T15" fmla="*/ 29 h 49"/>
                  <a:gd name="T16" fmla="*/ 26 w 31"/>
                  <a:gd name="T17" fmla="*/ 29 h 49"/>
                  <a:gd name="T18" fmla="*/ 26 w 31"/>
                  <a:gd name="T19" fmla="*/ 21 h 49"/>
                  <a:gd name="T20" fmla="*/ 10 w 31"/>
                  <a:gd name="T21" fmla="*/ 21 h 49"/>
                  <a:gd name="T22" fmla="*/ 10 w 31"/>
                  <a:gd name="T23" fmla="*/ 8 h 49"/>
                  <a:gd name="T24" fmla="*/ 31 w 31"/>
                  <a:gd name="T25" fmla="*/ 8 h 49"/>
                  <a:gd name="T26" fmla="*/ 31 w 31"/>
                  <a:gd name="T2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">
                    <a:moveTo>
                      <a:pt x="31" y="8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1" y="49"/>
                    </a:lnTo>
                    <a:lnTo>
                      <a:pt x="31" y="41"/>
                    </a:lnTo>
                    <a:lnTo>
                      <a:pt x="10" y="41"/>
                    </a:lnTo>
                    <a:lnTo>
                      <a:pt x="10" y="29"/>
                    </a:lnTo>
                    <a:lnTo>
                      <a:pt x="26" y="29"/>
                    </a:lnTo>
                    <a:lnTo>
                      <a:pt x="26" y="21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31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3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</p:grpSp>
      <p:sp>
        <p:nvSpPr>
          <p:cNvPr id="30" name="Rectangle 29"/>
          <p:cNvSpPr/>
          <p:nvPr userDrawn="1"/>
        </p:nvSpPr>
        <p:spPr>
          <a:xfrm flipV="1">
            <a:off x="6223639" y="4921912"/>
            <a:ext cx="2920364" cy="31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1" name="Parallelogram 30"/>
          <p:cNvSpPr/>
          <p:nvPr userDrawn="1"/>
        </p:nvSpPr>
        <p:spPr>
          <a:xfrm flipV="1">
            <a:off x="5958293" y="4922196"/>
            <a:ext cx="594255" cy="316559"/>
          </a:xfrm>
          <a:prstGeom prst="parallelogram">
            <a:avLst>
              <a:gd name="adj" fmla="val 53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44" y="4949036"/>
            <a:ext cx="2801814" cy="254239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 flipV="1">
            <a:off x="1" y="3527306"/>
            <a:ext cx="3729038" cy="93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8" name="Freeform 37"/>
          <p:cNvSpPr/>
          <p:nvPr userDrawn="1"/>
        </p:nvSpPr>
        <p:spPr>
          <a:xfrm rot="10800000" flipV="1">
            <a:off x="2278857" y="3527307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39" name="Freeform 38"/>
          <p:cNvSpPr/>
          <p:nvPr userDrawn="1"/>
        </p:nvSpPr>
        <p:spPr>
          <a:xfrm flipV="1">
            <a:off x="6022182" y="3527307"/>
            <a:ext cx="1157288" cy="930131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sp>
        <p:nvSpPr>
          <p:cNvPr id="40" name="Rectangle 39"/>
          <p:cNvSpPr/>
          <p:nvPr userDrawn="1"/>
        </p:nvSpPr>
        <p:spPr>
          <a:xfrm flipV="1">
            <a:off x="2936082" y="3527306"/>
            <a:ext cx="3729038" cy="9301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400" dirty="0"/>
          </a:p>
        </p:txBody>
      </p:sp>
      <p:grpSp>
        <p:nvGrpSpPr>
          <p:cNvPr id="4" name="Group 42"/>
          <p:cNvGrpSpPr/>
          <p:nvPr userDrawn="1"/>
        </p:nvGrpSpPr>
        <p:grpSpPr>
          <a:xfrm>
            <a:off x="6827044" y="3524250"/>
            <a:ext cx="2316956" cy="936625"/>
            <a:chOff x="9102725" y="4229100"/>
            <a:chExt cx="3594100" cy="1123950"/>
          </a:xfrm>
          <a:solidFill>
            <a:schemeClr val="accent1">
              <a:lumMod val="75000"/>
              <a:alpha val="52000"/>
            </a:schemeClr>
          </a:solidFill>
        </p:grpSpPr>
        <p:grpSp>
          <p:nvGrpSpPr>
            <p:cNvPr id="5" name="Group 43"/>
            <p:cNvGrpSpPr/>
            <p:nvPr/>
          </p:nvGrpSpPr>
          <p:grpSpPr>
            <a:xfrm>
              <a:off x="9102725" y="42291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41" name="Oval 14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9204325" y="44005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26" name="Oval 12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9305925" y="45720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111" name="Oval 11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3" name="Group 46"/>
            <p:cNvGrpSpPr/>
            <p:nvPr/>
          </p:nvGrpSpPr>
          <p:grpSpPr>
            <a:xfrm>
              <a:off x="9391650" y="47434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96" name="Oval 9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3" name="Group 47"/>
            <p:cNvGrpSpPr/>
            <p:nvPr/>
          </p:nvGrpSpPr>
          <p:grpSpPr>
            <a:xfrm>
              <a:off x="9476105" y="49149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81" name="Oval 8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4" name="Group 48"/>
            <p:cNvGrpSpPr/>
            <p:nvPr/>
          </p:nvGrpSpPr>
          <p:grpSpPr>
            <a:xfrm>
              <a:off x="9563100" y="508635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35" name="Group 49"/>
            <p:cNvGrpSpPr/>
            <p:nvPr/>
          </p:nvGrpSpPr>
          <p:grpSpPr>
            <a:xfrm>
              <a:off x="9667875" y="5257800"/>
              <a:ext cx="3028950" cy="95250"/>
              <a:chOff x="9102725" y="4229100"/>
              <a:chExt cx="3028950" cy="95250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91027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3122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5218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7313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9409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1504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03600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5695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7791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9886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11982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4077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6173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82687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036425" y="4229100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57" name="Content Placeholder 156"/>
          <p:cNvSpPr>
            <a:spLocks noGrp="1"/>
          </p:cNvSpPr>
          <p:nvPr>
            <p:ph sz="quarter" idx="10" hasCustomPrompt="1"/>
          </p:nvPr>
        </p:nvSpPr>
        <p:spPr>
          <a:xfrm>
            <a:off x="2753917" y="3544096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8" name="Content Placeholder 156"/>
          <p:cNvSpPr>
            <a:spLocks noGrp="1"/>
          </p:cNvSpPr>
          <p:nvPr>
            <p:ph sz="quarter" idx="11" hasCustomPrompt="1"/>
          </p:nvPr>
        </p:nvSpPr>
        <p:spPr>
          <a:xfrm>
            <a:off x="2753917" y="4003716"/>
            <a:ext cx="3255169" cy="435239"/>
          </a:xfrm>
        </p:spPr>
        <p:txBody>
          <a:bodyPr>
            <a:noAutofit/>
          </a:bodyPr>
          <a:lstStyle>
            <a:lvl1pPr marL="0" indent="0">
              <a:buNone/>
              <a:defRPr lang="en-US" sz="19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9" name="Picture 1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2" y="3530464"/>
            <a:ext cx="1708101" cy="8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2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349768-1517-4391-BF60-E17240360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" y="0"/>
            <a:ext cx="9142223" cy="571500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77D78-6820-4983-96A0-176293C6F7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0783" y="2531138"/>
            <a:ext cx="2201500" cy="28835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1E601F1-7AB2-41DC-8E6C-52382809C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0782" y="3127272"/>
            <a:ext cx="1760630" cy="28835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38AC8-D6C5-4792-82EE-8CB6B8889002}"/>
              </a:ext>
            </a:extLst>
          </p:cNvPr>
          <p:cNvSpPr txBox="1"/>
          <p:nvPr userDrawn="1"/>
        </p:nvSpPr>
        <p:spPr>
          <a:xfrm>
            <a:off x="3000784" y="2223362"/>
            <a:ext cx="1003057" cy="25668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Presented By: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774FA-25B3-4479-A74C-B6A2FC6702D1}"/>
              </a:ext>
            </a:extLst>
          </p:cNvPr>
          <p:cNvSpPr txBox="1"/>
          <p:nvPr userDrawn="1"/>
        </p:nvSpPr>
        <p:spPr>
          <a:xfrm>
            <a:off x="2995412" y="2838915"/>
            <a:ext cx="437517" cy="25668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9A63C75-364F-4E52-92F8-2BCE5CE077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00782" y="1445972"/>
            <a:ext cx="4907892" cy="408781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3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73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400973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93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"/>
            <a:ext cx="9144000" cy="571753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7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435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1E1EBBC-3069-4A83-8B45-A72234FF9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215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09B0D3-CA82-4219-8CF4-C0FCD49C9F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49071" y="2653110"/>
            <a:ext cx="4907892" cy="408781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358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DDFB43-81F5-4458-92F5-802B6FE82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" y="0"/>
            <a:ext cx="91422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31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71ACC4-F9FA-404C-83F2-8622560E3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2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15048-3F3C-4714-BFE0-A617CCEFE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0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"/>
            <a:ext cx="9144000" cy="571753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7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332" y="1109928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254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"/>
            <a:ext cx="9144000" cy="571753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7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332" y="1109928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86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02" indent="0" algn="ctr">
              <a:buNone/>
              <a:defRPr sz="1600"/>
            </a:lvl2pPr>
            <a:lvl3pPr marL="713203" indent="0" algn="ctr">
              <a:buNone/>
              <a:defRPr sz="1400"/>
            </a:lvl3pPr>
            <a:lvl4pPr marL="1069805" indent="0" algn="ctr">
              <a:buNone/>
              <a:defRPr sz="1200"/>
            </a:lvl4pPr>
            <a:lvl5pPr marL="1426407" indent="0" algn="ctr">
              <a:buNone/>
              <a:defRPr sz="1200"/>
            </a:lvl5pPr>
            <a:lvl6pPr marL="1783009" indent="0" algn="ctr">
              <a:buNone/>
              <a:defRPr sz="1200"/>
            </a:lvl6pPr>
            <a:lvl7pPr marL="2139610" indent="0" algn="ctr">
              <a:buNone/>
              <a:defRPr sz="1200"/>
            </a:lvl7pPr>
            <a:lvl8pPr marL="2496212" indent="0" algn="ctr">
              <a:buNone/>
              <a:defRPr sz="1200"/>
            </a:lvl8pPr>
            <a:lvl9pPr marL="285281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05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04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2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0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14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07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2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6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8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02" indent="0">
              <a:buNone/>
              <a:defRPr sz="1100"/>
            </a:lvl2pPr>
            <a:lvl3pPr marL="713203" indent="0">
              <a:buNone/>
              <a:defRPr sz="900"/>
            </a:lvl3pPr>
            <a:lvl4pPr marL="1069805" indent="0">
              <a:buNone/>
              <a:defRPr sz="800"/>
            </a:lvl4pPr>
            <a:lvl5pPr marL="1426407" indent="0">
              <a:buNone/>
              <a:defRPr sz="800"/>
            </a:lvl5pPr>
            <a:lvl6pPr marL="1783009" indent="0">
              <a:buNone/>
              <a:defRPr sz="800"/>
            </a:lvl6pPr>
            <a:lvl7pPr marL="2139610" indent="0">
              <a:buNone/>
              <a:defRPr sz="800"/>
            </a:lvl7pPr>
            <a:lvl8pPr marL="2496212" indent="0">
              <a:buNone/>
              <a:defRPr sz="800"/>
            </a:lvl8pPr>
            <a:lvl9pPr marL="285281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4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500"/>
            </a:lvl1pPr>
            <a:lvl2pPr marL="356602" indent="0">
              <a:buNone/>
              <a:defRPr sz="2200"/>
            </a:lvl2pPr>
            <a:lvl3pPr marL="713203" indent="0">
              <a:buNone/>
              <a:defRPr sz="1900"/>
            </a:lvl3pPr>
            <a:lvl4pPr marL="1069805" indent="0">
              <a:buNone/>
              <a:defRPr sz="1600"/>
            </a:lvl4pPr>
            <a:lvl5pPr marL="1426407" indent="0">
              <a:buNone/>
              <a:defRPr sz="1600"/>
            </a:lvl5pPr>
            <a:lvl6pPr marL="1783009" indent="0">
              <a:buNone/>
              <a:defRPr sz="1600"/>
            </a:lvl6pPr>
            <a:lvl7pPr marL="2139610" indent="0">
              <a:buNone/>
              <a:defRPr sz="1600"/>
            </a:lvl7pPr>
            <a:lvl8pPr marL="2496212" indent="0">
              <a:buNone/>
              <a:defRPr sz="1600"/>
            </a:lvl8pPr>
            <a:lvl9pPr marL="2852814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02" indent="0">
              <a:buNone/>
              <a:defRPr sz="1100"/>
            </a:lvl2pPr>
            <a:lvl3pPr marL="713203" indent="0">
              <a:buNone/>
              <a:defRPr sz="900"/>
            </a:lvl3pPr>
            <a:lvl4pPr marL="1069805" indent="0">
              <a:buNone/>
              <a:defRPr sz="800"/>
            </a:lvl4pPr>
            <a:lvl5pPr marL="1426407" indent="0">
              <a:buNone/>
              <a:defRPr sz="800"/>
            </a:lvl5pPr>
            <a:lvl6pPr marL="1783009" indent="0">
              <a:buNone/>
              <a:defRPr sz="800"/>
            </a:lvl6pPr>
            <a:lvl7pPr marL="2139610" indent="0">
              <a:buNone/>
              <a:defRPr sz="800"/>
            </a:lvl7pPr>
            <a:lvl8pPr marL="2496212" indent="0">
              <a:buNone/>
              <a:defRPr sz="800"/>
            </a:lvl8pPr>
            <a:lvl9pPr marL="285281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8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50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7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1E1EBBC-3069-4A83-8B45-A72234FF9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215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09B0D3-CA82-4219-8CF4-C0FCD49C9F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49071" y="2653112"/>
            <a:ext cx="4907892" cy="408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860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5DDFB43-81F5-4458-92F5-802B6FE82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" y="0"/>
            <a:ext cx="91422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213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71ACC4-F9FA-404C-83F2-8622560E3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84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100"/>
            </a:lvl2pPr>
            <a:lvl3pPr>
              <a:buFont typeface="Arial" pitchFamily="34" charset="0"/>
              <a:buChar char="•"/>
              <a:defRPr sz="900"/>
            </a:lvl3pPr>
            <a:lvl4pPr>
              <a:buFont typeface="Courier New" pitchFamily="49" charset="0"/>
              <a:buChar char="o"/>
              <a:defRPr/>
            </a:lvl4pPr>
            <a:lvl5pPr>
              <a:defRPr sz="7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5F55-3ECC-4B5A-9577-270A8F570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12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182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2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100"/>
            </a:lvl2pPr>
            <a:lvl3pPr>
              <a:buFont typeface="Arial" pitchFamily="34" charset="0"/>
              <a:buChar char="•"/>
              <a:defRPr sz="900"/>
            </a:lvl3pPr>
            <a:lvl4pPr>
              <a:buFont typeface="Courier New" pitchFamily="49" charset="0"/>
              <a:buChar char="o"/>
              <a:defRPr/>
            </a:lvl4pPr>
            <a:lvl5pPr>
              <a:defRPr sz="7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A8F08B-7C1A-43AB-8CAA-E0D080265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&lt;Title of the Slide&gt;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960" y="5538046"/>
            <a:ext cx="1946275" cy="152400"/>
          </a:xfrm>
          <a:prstGeom prst="rect">
            <a:avLst/>
          </a:prstGeom>
        </p:spPr>
        <p:txBody>
          <a:bodyPr vert="horz" lIns="35661" tIns="35661" rIns="35661" bIns="35661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82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077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4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0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1" y="170612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4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1400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2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3"/>
            <a:ext cx="467036" cy="273169"/>
          </a:xfrm>
          <a:prstGeom prst="rect">
            <a:avLst/>
          </a:prstGeom>
        </p:spPr>
        <p:txBody>
          <a:bodyPr lIns="71320" tIns="35661" rIns="71320" bIns="35661"/>
          <a:lstStyle/>
          <a:p>
            <a:pPr marL="0" marR="0" lvl="0" indent="0" algn="ctr" defTabSz="713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7131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4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917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4"/>
            <a:ext cx="9144000" cy="57181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8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4992" y="1059089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009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C1EF4F-AE97-49C8-8527-4D14868D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817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BBEC27-596E-47BE-844F-7A15BBC5C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991" y="337458"/>
            <a:ext cx="5946458" cy="381001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B0D6B0-A94A-4983-984A-728BF556C7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333" y="1109928"/>
            <a:ext cx="7621429" cy="4071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45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15048-3F3C-4714-BFE0-A617CCEFE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6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588" indent="0" algn="ctr">
              <a:buNone/>
              <a:defRPr sz="1600"/>
            </a:lvl2pPr>
            <a:lvl3pPr marL="713174" indent="0" algn="ctr">
              <a:buNone/>
              <a:defRPr sz="1400"/>
            </a:lvl3pPr>
            <a:lvl4pPr marL="1069762" indent="0" algn="ctr">
              <a:buNone/>
              <a:defRPr sz="1200"/>
            </a:lvl4pPr>
            <a:lvl5pPr marL="1426350" indent="0" algn="ctr">
              <a:buNone/>
              <a:defRPr sz="1200"/>
            </a:lvl5pPr>
            <a:lvl6pPr marL="1782938" indent="0" algn="ctr">
              <a:buNone/>
              <a:defRPr sz="1200"/>
            </a:lvl6pPr>
            <a:lvl7pPr marL="2139524" indent="0" algn="ctr">
              <a:buNone/>
              <a:defRPr sz="1200"/>
            </a:lvl7pPr>
            <a:lvl8pPr marL="2496112" indent="0" algn="ctr">
              <a:buNone/>
              <a:defRPr sz="1200"/>
            </a:lvl8pPr>
            <a:lvl9pPr marL="28527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052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04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7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3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29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5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1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046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07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88" indent="0">
              <a:buNone/>
              <a:defRPr sz="1600" b="1"/>
            </a:lvl2pPr>
            <a:lvl3pPr marL="713174" indent="0">
              <a:buNone/>
              <a:defRPr sz="1400" b="1"/>
            </a:lvl3pPr>
            <a:lvl4pPr marL="1069762" indent="0">
              <a:buNone/>
              <a:defRPr sz="1200" b="1"/>
            </a:lvl4pPr>
            <a:lvl5pPr marL="1426350" indent="0">
              <a:buNone/>
              <a:defRPr sz="1200" b="1"/>
            </a:lvl5pPr>
            <a:lvl6pPr marL="1782938" indent="0">
              <a:buNone/>
              <a:defRPr sz="1200" b="1"/>
            </a:lvl6pPr>
            <a:lvl7pPr marL="2139524" indent="0">
              <a:buNone/>
              <a:defRPr sz="1200" b="1"/>
            </a:lvl7pPr>
            <a:lvl8pPr marL="2496112" indent="0">
              <a:buNone/>
              <a:defRPr sz="1200" b="1"/>
            </a:lvl8pPr>
            <a:lvl9pPr marL="28527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88" indent="0">
              <a:buNone/>
              <a:defRPr sz="1600" b="1"/>
            </a:lvl2pPr>
            <a:lvl3pPr marL="713174" indent="0">
              <a:buNone/>
              <a:defRPr sz="1400" b="1"/>
            </a:lvl3pPr>
            <a:lvl4pPr marL="1069762" indent="0">
              <a:buNone/>
              <a:defRPr sz="1200" b="1"/>
            </a:lvl4pPr>
            <a:lvl5pPr marL="1426350" indent="0">
              <a:buNone/>
              <a:defRPr sz="1200" b="1"/>
            </a:lvl5pPr>
            <a:lvl6pPr marL="1782938" indent="0">
              <a:buNone/>
              <a:defRPr sz="1200" b="1"/>
            </a:lvl6pPr>
            <a:lvl7pPr marL="2139524" indent="0">
              <a:buNone/>
              <a:defRPr sz="1200" b="1"/>
            </a:lvl7pPr>
            <a:lvl8pPr marL="2496112" indent="0">
              <a:buNone/>
              <a:defRPr sz="1200" b="1"/>
            </a:lvl8pPr>
            <a:lvl9pPr marL="28527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21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65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88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588" indent="0">
              <a:buNone/>
              <a:defRPr sz="1100"/>
            </a:lvl2pPr>
            <a:lvl3pPr marL="713174" indent="0">
              <a:buNone/>
              <a:defRPr sz="900"/>
            </a:lvl3pPr>
            <a:lvl4pPr marL="1069762" indent="0">
              <a:buNone/>
              <a:defRPr sz="800"/>
            </a:lvl4pPr>
            <a:lvl5pPr marL="1426350" indent="0">
              <a:buNone/>
              <a:defRPr sz="800"/>
            </a:lvl5pPr>
            <a:lvl6pPr marL="1782938" indent="0">
              <a:buNone/>
              <a:defRPr sz="800"/>
            </a:lvl6pPr>
            <a:lvl7pPr marL="2139524" indent="0">
              <a:buNone/>
              <a:defRPr sz="800"/>
            </a:lvl7pPr>
            <a:lvl8pPr marL="2496112" indent="0">
              <a:buNone/>
              <a:defRPr sz="800"/>
            </a:lvl8pPr>
            <a:lvl9pPr marL="28527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45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500"/>
            </a:lvl1pPr>
            <a:lvl2pPr marL="356588" indent="0">
              <a:buNone/>
              <a:defRPr sz="2200"/>
            </a:lvl2pPr>
            <a:lvl3pPr marL="713174" indent="0">
              <a:buNone/>
              <a:defRPr sz="1900"/>
            </a:lvl3pPr>
            <a:lvl4pPr marL="1069762" indent="0">
              <a:buNone/>
              <a:defRPr sz="1600"/>
            </a:lvl4pPr>
            <a:lvl5pPr marL="1426350" indent="0">
              <a:buNone/>
              <a:defRPr sz="1600"/>
            </a:lvl5pPr>
            <a:lvl6pPr marL="1782938" indent="0">
              <a:buNone/>
              <a:defRPr sz="1600"/>
            </a:lvl6pPr>
            <a:lvl7pPr marL="2139524" indent="0">
              <a:buNone/>
              <a:defRPr sz="1600"/>
            </a:lvl7pPr>
            <a:lvl8pPr marL="2496112" indent="0">
              <a:buNone/>
              <a:defRPr sz="1600"/>
            </a:lvl8pPr>
            <a:lvl9pPr marL="28527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588" indent="0">
              <a:buNone/>
              <a:defRPr sz="1100"/>
            </a:lvl2pPr>
            <a:lvl3pPr marL="713174" indent="0">
              <a:buNone/>
              <a:defRPr sz="900"/>
            </a:lvl3pPr>
            <a:lvl4pPr marL="1069762" indent="0">
              <a:buNone/>
              <a:defRPr sz="800"/>
            </a:lvl4pPr>
            <a:lvl5pPr marL="1426350" indent="0">
              <a:buNone/>
              <a:defRPr sz="800"/>
            </a:lvl5pPr>
            <a:lvl6pPr marL="1782938" indent="0">
              <a:buNone/>
              <a:defRPr sz="800"/>
            </a:lvl6pPr>
            <a:lvl7pPr marL="2139524" indent="0">
              <a:buNone/>
              <a:defRPr sz="800"/>
            </a:lvl7pPr>
            <a:lvl8pPr marL="2496112" indent="0">
              <a:buNone/>
              <a:defRPr sz="800"/>
            </a:lvl8pPr>
            <a:lvl9pPr marL="28527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86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5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786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72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1E1EBBC-3069-4A83-8B45-A72234FF9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57215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09B0D3-CA82-4219-8CF4-C0FCD49C9F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49071" y="2653113"/>
            <a:ext cx="4907892" cy="408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8605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5DDFB43-81F5-4458-92F5-802B6FE82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" y="0"/>
            <a:ext cx="91422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47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71ACC4-F9FA-404C-83F2-8622560E3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7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848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100"/>
            </a:lvl2pPr>
            <a:lvl3pPr>
              <a:buFont typeface="Arial" pitchFamily="34" charset="0"/>
              <a:buChar char="•"/>
              <a:defRPr sz="900"/>
            </a:lvl3pPr>
            <a:lvl4pPr>
              <a:buFont typeface="Courier New" pitchFamily="49" charset="0"/>
              <a:buChar char="o"/>
              <a:defRPr/>
            </a:lvl4pPr>
            <a:lvl5pPr>
              <a:defRPr sz="7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5F55-3ECC-4B5A-9577-270A8F570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12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182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26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100"/>
            </a:lvl2pPr>
            <a:lvl3pPr>
              <a:buFont typeface="Arial" pitchFamily="34" charset="0"/>
              <a:buChar char="•"/>
              <a:defRPr sz="900"/>
            </a:lvl3pPr>
            <a:lvl4pPr>
              <a:buFont typeface="Courier New" pitchFamily="49" charset="0"/>
              <a:buChar char="o"/>
              <a:defRPr/>
            </a:lvl4pPr>
            <a:lvl5pPr>
              <a:defRPr sz="7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A8F08B-7C1A-43AB-8CAA-E0D080265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&lt;Title of the Slide&gt;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961" y="5538046"/>
            <a:ext cx="1946275" cy="152400"/>
          </a:xfrm>
          <a:prstGeom prst="rect">
            <a:avLst/>
          </a:prstGeom>
        </p:spPr>
        <p:txBody>
          <a:bodyPr vert="horz" lIns="35659" tIns="35659" rIns="35659" bIns="35659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82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077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99174" y="121809"/>
            <a:ext cx="8944826" cy="48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7" tIns="35659" rIns="71317" bIns="35659" rtlCol="0" anchor="ctr"/>
          <a:lstStyle/>
          <a:p>
            <a:pPr algn="ctr"/>
            <a:endParaRPr lang="en-US" sz="1400" dirty="0"/>
          </a:p>
        </p:txBody>
      </p:sp>
      <p:sp>
        <p:nvSpPr>
          <p:cNvPr id="8" name="Freeform 7"/>
          <p:cNvSpPr/>
          <p:nvPr userDrawn="1"/>
        </p:nvSpPr>
        <p:spPr>
          <a:xfrm flipV="1">
            <a:off x="0" y="121810"/>
            <a:ext cx="798690" cy="481440"/>
          </a:xfrm>
          <a:custGeom>
            <a:avLst/>
            <a:gdLst>
              <a:gd name="connsiteX0" fmla="*/ 0 w 9499600"/>
              <a:gd name="connsiteY0" fmla="*/ 6871484 h 6871484"/>
              <a:gd name="connsiteX1" fmla="*/ 5384800 w 9499600"/>
              <a:gd name="connsiteY1" fmla="*/ 6871484 h 6871484"/>
              <a:gd name="connsiteX2" fmla="*/ 5384800 w 9499600"/>
              <a:gd name="connsiteY2" fmla="*/ 6871483 h 6871484"/>
              <a:gd name="connsiteX3" fmla="*/ 5810576 w 9499600"/>
              <a:gd name="connsiteY3" fmla="*/ 6871483 h 6871484"/>
              <a:gd name="connsiteX4" fmla="*/ 9499600 w 9499600"/>
              <a:gd name="connsiteY4" fmla="*/ 0 h 6871484"/>
              <a:gd name="connsiteX5" fmla="*/ 4501824 w 9499600"/>
              <a:gd name="connsiteY5" fmla="*/ 0 h 6871484"/>
              <a:gd name="connsiteX6" fmla="*/ 4501824 w 9499600"/>
              <a:gd name="connsiteY6" fmla="*/ 1 h 6871484"/>
              <a:gd name="connsiteX7" fmla="*/ 0 w 9499600"/>
              <a:gd name="connsiteY7" fmla="*/ 1 h 68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9600" h="6871484">
                <a:moveTo>
                  <a:pt x="0" y="6871484"/>
                </a:moveTo>
                <a:lnTo>
                  <a:pt x="5384800" y="6871484"/>
                </a:lnTo>
                <a:lnTo>
                  <a:pt x="5384800" y="6871483"/>
                </a:lnTo>
                <a:lnTo>
                  <a:pt x="5810576" y="6871483"/>
                </a:lnTo>
                <a:lnTo>
                  <a:pt x="9499600" y="0"/>
                </a:lnTo>
                <a:lnTo>
                  <a:pt x="4501824" y="0"/>
                </a:lnTo>
                <a:lnTo>
                  <a:pt x="450182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7" tIns="35659" rIns="71317" bIns="35659"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8202671" y="170612"/>
            <a:ext cx="730599" cy="371197"/>
            <a:chOff x="10821988" y="1865313"/>
            <a:chExt cx="1114425" cy="679450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893426" y="1865313"/>
              <a:ext cx="258763" cy="461963"/>
            </a:xfrm>
            <a:custGeom>
              <a:avLst/>
              <a:gdLst>
                <a:gd name="T0" fmla="*/ 43 w 139"/>
                <a:gd name="T1" fmla="*/ 0 h 248"/>
                <a:gd name="T2" fmla="*/ 79 w 139"/>
                <a:gd name="T3" fmla="*/ 31 h 248"/>
                <a:gd name="T4" fmla="*/ 96 w 139"/>
                <a:gd name="T5" fmla="*/ 75 h 248"/>
                <a:gd name="T6" fmla="*/ 43 w 139"/>
                <a:gd name="T7" fmla="*/ 163 h 248"/>
                <a:gd name="T8" fmla="*/ 38 w 139"/>
                <a:gd name="T9" fmla="*/ 192 h 248"/>
                <a:gd name="T10" fmla="*/ 45 w 139"/>
                <a:gd name="T11" fmla="*/ 212 h 248"/>
                <a:gd name="T12" fmla="*/ 96 w 139"/>
                <a:gd name="T13" fmla="*/ 158 h 248"/>
                <a:gd name="T14" fmla="*/ 87 w 139"/>
                <a:gd name="T15" fmla="*/ 137 h 248"/>
                <a:gd name="T16" fmla="*/ 89 w 139"/>
                <a:gd name="T17" fmla="*/ 137 h 248"/>
                <a:gd name="T18" fmla="*/ 125 w 139"/>
                <a:gd name="T19" fmla="*/ 169 h 248"/>
                <a:gd name="T20" fmla="*/ 137 w 139"/>
                <a:gd name="T21" fmla="*/ 194 h 248"/>
                <a:gd name="T22" fmla="*/ 86 w 139"/>
                <a:gd name="T23" fmla="*/ 248 h 248"/>
                <a:gd name="T24" fmla="*/ 57 w 139"/>
                <a:gd name="T25" fmla="*/ 237 h 248"/>
                <a:gd name="T26" fmla="*/ 15 w 139"/>
                <a:gd name="T27" fmla="*/ 201 h 248"/>
                <a:gd name="T28" fmla="*/ 0 w 139"/>
                <a:gd name="T29" fmla="*/ 162 h 248"/>
                <a:gd name="T30" fmla="*/ 42 w 139"/>
                <a:gd name="T31" fmla="*/ 74 h 248"/>
                <a:gd name="T32" fmla="*/ 50 w 139"/>
                <a:gd name="T33" fmla="*/ 36 h 248"/>
                <a:gd name="T34" fmla="*/ 42 w 139"/>
                <a:gd name="T35" fmla="*/ 2 h 248"/>
                <a:gd name="T36" fmla="*/ 43 w 139"/>
                <a:gd name="T3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248">
                  <a:moveTo>
                    <a:pt x="43" y="0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93" y="43"/>
                    <a:pt x="96" y="59"/>
                    <a:pt x="96" y="75"/>
                  </a:cubicBezTo>
                  <a:cubicBezTo>
                    <a:pt x="96" y="113"/>
                    <a:pt x="57" y="131"/>
                    <a:pt x="43" y="163"/>
                  </a:cubicBezTo>
                  <a:cubicBezTo>
                    <a:pt x="40" y="172"/>
                    <a:pt x="37" y="182"/>
                    <a:pt x="38" y="192"/>
                  </a:cubicBezTo>
                  <a:cubicBezTo>
                    <a:pt x="38" y="195"/>
                    <a:pt x="40" y="211"/>
                    <a:pt x="45" y="212"/>
                  </a:cubicBezTo>
                  <a:cubicBezTo>
                    <a:pt x="79" y="220"/>
                    <a:pt x="107" y="196"/>
                    <a:pt x="96" y="158"/>
                  </a:cubicBezTo>
                  <a:cubicBezTo>
                    <a:pt x="93" y="148"/>
                    <a:pt x="91" y="143"/>
                    <a:pt x="87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31" y="177"/>
                    <a:pt x="137" y="183"/>
                    <a:pt x="137" y="194"/>
                  </a:cubicBezTo>
                  <a:cubicBezTo>
                    <a:pt x="139" y="224"/>
                    <a:pt x="113" y="248"/>
                    <a:pt x="86" y="248"/>
                  </a:cubicBezTo>
                  <a:cubicBezTo>
                    <a:pt x="74" y="248"/>
                    <a:pt x="64" y="243"/>
                    <a:pt x="57" y="237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3" y="190"/>
                    <a:pt x="0" y="178"/>
                    <a:pt x="0" y="162"/>
                  </a:cubicBezTo>
                  <a:cubicBezTo>
                    <a:pt x="0" y="126"/>
                    <a:pt x="29" y="105"/>
                    <a:pt x="42" y="74"/>
                  </a:cubicBezTo>
                  <a:cubicBezTo>
                    <a:pt x="48" y="61"/>
                    <a:pt x="50" y="49"/>
                    <a:pt x="50" y="36"/>
                  </a:cubicBezTo>
                  <a:cubicBezTo>
                    <a:pt x="50" y="25"/>
                    <a:pt x="50" y="10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821988" y="2347913"/>
              <a:ext cx="398463" cy="115888"/>
            </a:xfrm>
            <a:custGeom>
              <a:avLst/>
              <a:gdLst>
                <a:gd name="T0" fmla="*/ 171 w 215"/>
                <a:gd name="T1" fmla="*/ 17 h 62"/>
                <a:gd name="T2" fmla="*/ 215 w 215"/>
                <a:gd name="T3" fmla="*/ 55 h 62"/>
                <a:gd name="T4" fmla="*/ 213 w 215"/>
                <a:gd name="T5" fmla="*/ 55 h 62"/>
                <a:gd name="T6" fmla="*/ 170 w 215"/>
                <a:gd name="T7" fmla="*/ 40 h 62"/>
                <a:gd name="T8" fmla="*/ 126 w 215"/>
                <a:gd name="T9" fmla="*/ 49 h 62"/>
                <a:gd name="T10" fmla="*/ 107 w 215"/>
                <a:gd name="T11" fmla="*/ 56 h 62"/>
                <a:gd name="T12" fmla="*/ 77 w 215"/>
                <a:gd name="T13" fmla="*/ 61 h 62"/>
                <a:gd name="T14" fmla="*/ 35 w 215"/>
                <a:gd name="T15" fmla="*/ 37 h 62"/>
                <a:gd name="T16" fmla="*/ 0 w 215"/>
                <a:gd name="T17" fmla="*/ 7 h 62"/>
                <a:gd name="T18" fmla="*/ 2 w 215"/>
                <a:gd name="T19" fmla="*/ 6 h 62"/>
                <a:gd name="T20" fmla="*/ 67 w 215"/>
                <a:gd name="T21" fmla="*/ 20 h 62"/>
                <a:gd name="T22" fmla="*/ 124 w 215"/>
                <a:gd name="T23" fmla="*/ 1 h 62"/>
                <a:gd name="T24" fmla="*/ 144 w 215"/>
                <a:gd name="T25" fmla="*/ 2 h 62"/>
                <a:gd name="T26" fmla="*/ 171 w 215"/>
                <a:gd name="T2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62">
                  <a:moveTo>
                    <a:pt x="171" y="17"/>
                  </a:moveTo>
                  <a:cubicBezTo>
                    <a:pt x="171" y="18"/>
                    <a:pt x="211" y="52"/>
                    <a:pt x="215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01" y="45"/>
                    <a:pt x="187" y="41"/>
                    <a:pt x="170" y="40"/>
                  </a:cubicBezTo>
                  <a:cubicBezTo>
                    <a:pt x="155" y="40"/>
                    <a:pt x="140" y="44"/>
                    <a:pt x="126" y="49"/>
                  </a:cubicBezTo>
                  <a:cubicBezTo>
                    <a:pt x="120" y="51"/>
                    <a:pt x="113" y="54"/>
                    <a:pt x="107" y="56"/>
                  </a:cubicBezTo>
                  <a:cubicBezTo>
                    <a:pt x="98" y="60"/>
                    <a:pt x="87" y="62"/>
                    <a:pt x="77" y="61"/>
                  </a:cubicBezTo>
                  <a:cubicBezTo>
                    <a:pt x="62" y="59"/>
                    <a:pt x="47" y="48"/>
                    <a:pt x="35" y="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3" y="18"/>
                    <a:pt x="42" y="24"/>
                    <a:pt x="67" y="20"/>
                  </a:cubicBezTo>
                  <a:cubicBezTo>
                    <a:pt x="77" y="19"/>
                    <a:pt x="113" y="1"/>
                    <a:pt x="124" y="1"/>
                  </a:cubicBezTo>
                  <a:cubicBezTo>
                    <a:pt x="130" y="1"/>
                    <a:pt x="138" y="0"/>
                    <a:pt x="144" y="2"/>
                  </a:cubicBezTo>
                  <a:cubicBezTo>
                    <a:pt x="156" y="6"/>
                    <a:pt x="162" y="10"/>
                    <a:pt x="171" y="17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1202988" y="1911350"/>
              <a:ext cx="733425" cy="228600"/>
            </a:xfrm>
            <a:custGeom>
              <a:avLst/>
              <a:gdLst>
                <a:gd name="T0" fmla="*/ 213 w 395"/>
                <a:gd name="T1" fmla="*/ 26 h 122"/>
                <a:gd name="T2" fmla="*/ 231 w 395"/>
                <a:gd name="T3" fmla="*/ 76 h 122"/>
                <a:gd name="T4" fmla="*/ 391 w 395"/>
                <a:gd name="T5" fmla="*/ 116 h 122"/>
                <a:gd name="T6" fmla="*/ 341 w 395"/>
                <a:gd name="T7" fmla="*/ 52 h 122"/>
                <a:gd name="T8" fmla="*/ 383 w 395"/>
                <a:gd name="T9" fmla="*/ 8 h 122"/>
                <a:gd name="T10" fmla="*/ 349 w 395"/>
                <a:gd name="T11" fmla="*/ 2 h 122"/>
                <a:gd name="T12" fmla="*/ 356 w 395"/>
                <a:gd name="T13" fmla="*/ 19 h 122"/>
                <a:gd name="T14" fmla="*/ 319 w 395"/>
                <a:gd name="T15" fmla="*/ 20 h 122"/>
                <a:gd name="T16" fmla="*/ 326 w 395"/>
                <a:gd name="T17" fmla="*/ 2 h 122"/>
                <a:gd name="T18" fmla="*/ 279 w 395"/>
                <a:gd name="T19" fmla="*/ 8 h 122"/>
                <a:gd name="T20" fmla="*/ 321 w 395"/>
                <a:gd name="T21" fmla="*/ 61 h 122"/>
                <a:gd name="T22" fmla="*/ 283 w 395"/>
                <a:gd name="T23" fmla="*/ 113 h 122"/>
                <a:gd name="T24" fmla="*/ 274 w 395"/>
                <a:gd name="T25" fmla="*/ 113 h 122"/>
                <a:gd name="T26" fmla="*/ 227 w 395"/>
                <a:gd name="T27" fmla="*/ 0 h 122"/>
                <a:gd name="T28" fmla="*/ 171 w 395"/>
                <a:gd name="T29" fmla="*/ 106 h 122"/>
                <a:gd name="T30" fmla="*/ 142 w 395"/>
                <a:gd name="T31" fmla="*/ 109 h 122"/>
                <a:gd name="T32" fmla="*/ 141 w 395"/>
                <a:gd name="T33" fmla="*/ 24 h 122"/>
                <a:gd name="T34" fmla="*/ 154 w 395"/>
                <a:gd name="T35" fmla="*/ 8 h 122"/>
                <a:gd name="T36" fmla="*/ 125 w 395"/>
                <a:gd name="T37" fmla="*/ 2 h 122"/>
                <a:gd name="T38" fmla="*/ 35 w 395"/>
                <a:gd name="T39" fmla="*/ 2 h 122"/>
                <a:gd name="T40" fmla="*/ 4 w 395"/>
                <a:gd name="T41" fmla="*/ 8 h 122"/>
                <a:gd name="T42" fmla="*/ 17 w 395"/>
                <a:gd name="T43" fmla="*/ 23 h 122"/>
                <a:gd name="T44" fmla="*/ 16 w 395"/>
                <a:gd name="T45" fmla="*/ 108 h 122"/>
                <a:gd name="T46" fmla="*/ 7 w 395"/>
                <a:gd name="T47" fmla="*/ 116 h 122"/>
                <a:gd name="T48" fmla="*/ 41 w 395"/>
                <a:gd name="T49" fmla="*/ 122 h 122"/>
                <a:gd name="T50" fmla="*/ 36 w 395"/>
                <a:gd name="T51" fmla="*/ 116 h 122"/>
                <a:gd name="T52" fmla="*/ 26 w 395"/>
                <a:gd name="T53" fmla="*/ 97 h 122"/>
                <a:gd name="T54" fmla="*/ 26 w 395"/>
                <a:gd name="T55" fmla="*/ 34 h 122"/>
                <a:gd name="T56" fmla="*/ 73 w 395"/>
                <a:gd name="T57" fmla="*/ 122 h 122"/>
                <a:gd name="T58" fmla="*/ 117 w 395"/>
                <a:gd name="T59" fmla="*/ 37 h 122"/>
                <a:gd name="T60" fmla="*/ 117 w 395"/>
                <a:gd name="T61" fmla="*/ 112 h 122"/>
                <a:gd name="T62" fmla="*/ 103 w 395"/>
                <a:gd name="T63" fmla="*/ 122 h 122"/>
                <a:gd name="T64" fmla="*/ 143 w 395"/>
                <a:gd name="T65" fmla="*/ 122 h 122"/>
                <a:gd name="T66" fmla="*/ 157 w 395"/>
                <a:gd name="T67" fmla="*/ 122 h 122"/>
                <a:gd name="T68" fmla="*/ 186 w 395"/>
                <a:gd name="T69" fmla="*/ 116 h 122"/>
                <a:gd name="T70" fmla="*/ 190 w 395"/>
                <a:gd name="T71" fmla="*/ 84 h 122"/>
                <a:gd name="T72" fmla="*/ 242 w 395"/>
                <a:gd name="T73" fmla="*/ 104 h 122"/>
                <a:gd name="T74" fmla="*/ 233 w 395"/>
                <a:gd name="T75" fmla="*/ 122 h 122"/>
                <a:gd name="T76" fmla="*/ 273 w 395"/>
                <a:gd name="T77" fmla="*/ 122 h 122"/>
                <a:gd name="T78" fmla="*/ 281 w 395"/>
                <a:gd name="T79" fmla="*/ 122 h 122"/>
                <a:gd name="T80" fmla="*/ 284 w 395"/>
                <a:gd name="T81" fmla="*/ 122 h 122"/>
                <a:gd name="T82" fmla="*/ 300 w 395"/>
                <a:gd name="T83" fmla="*/ 115 h 122"/>
                <a:gd name="T84" fmla="*/ 302 w 395"/>
                <a:gd name="T85" fmla="*/ 101 h 122"/>
                <a:gd name="T86" fmla="*/ 350 w 395"/>
                <a:gd name="T87" fmla="*/ 103 h 122"/>
                <a:gd name="T88" fmla="*/ 345 w 395"/>
                <a:gd name="T89" fmla="*/ 122 h 122"/>
                <a:gd name="T90" fmla="*/ 391 w 395"/>
                <a:gd name="T91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122">
                  <a:moveTo>
                    <a:pt x="193" y="7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193" y="76"/>
                    <a:pt x="193" y="76"/>
                    <a:pt x="193" y="76"/>
                  </a:cubicBezTo>
                  <a:close/>
                  <a:moveTo>
                    <a:pt x="391" y="116"/>
                  </a:moveTo>
                  <a:cubicBezTo>
                    <a:pt x="385" y="115"/>
                    <a:pt x="383" y="112"/>
                    <a:pt x="376" y="10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71" y="11"/>
                    <a:pt x="377" y="9"/>
                    <a:pt x="383" y="8"/>
                  </a:cubicBezTo>
                  <a:cubicBezTo>
                    <a:pt x="386" y="7"/>
                    <a:pt x="387" y="3"/>
                    <a:pt x="387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3"/>
                    <a:pt x="349" y="7"/>
                    <a:pt x="353" y="8"/>
                  </a:cubicBezTo>
                  <a:cubicBezTo>
                    <a:pt x="357" y="10"/>
                    <a:pt x="360" y="14"/>
                    <a:pt x="356" y="19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3" y="12"/>
                    <a:pt x="316" y="9"/>
                    <a:pt x="322" y="8"/>
                  </a:cubicBezTo>
                  <a:cubicBezTo>
                    <a:pt x="325" y="7"/>
                    <a:pt x="326" y="3"/>
                    <a:pt x="326" y="2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3"/>
                    <a:pt x="275" y="7"/>
                    <a:pt x="279" y="8"/>
                  </a:cubicBezTo>
                  <a:cubicBezTo>
                    <a:pt x="285" y="9"/>
                    <a:pt x="289" y="13"/>
                    <a:pt x="293" y="18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89" y="107"/>
                    <a:pt x="287" y="110"/>
                    <a:pt x="283" y="113"/>
                  </a:cubicBezTo>
                  <a:cubicBezTo>
                    <a:pt x="279" y="115"/>
                    <a:pt x="276" y="114"/>
                    <a:pt x="274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1" y="110"/>
                    <a:pt x="269" y="106"/>
                    <a:pt x="267" y="101"/>
                  </a:cubicBezTo>
                  <a:cubicBezTo>
                    <a:pt x="260" y="84"/>
                    <a:pt x="238" y="28"/>
                    <a:pt x="22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0" y="38"/>
                    <a:pt x="178" y="93"/>
                    <a:pt x="171" y="106"/>
                  </a:cubicBezTo>
                  <a:cubicBezTo>
                    <a:pt x="167" y="113"/>
                    <a:pt x="162" y="116"/>
                    <a:pt x="157" y="116"/>
                  </a:cubicBezTo>
                  <a:cubicBezTo>
                    <a:pt x="157" y="116"/>
                    <a:pt x="143" y="119"/>
                    <a:pt x="142" y="109"/>
                  </a:cubicBezTo>
                  <a:cubicBezTo>
                    <a:pt x="141" y="107"/>
                    <a:pt x="141" y="105"/>
                    <a:pt x="141" y="102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45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8" y="7"/>
                    <a:pt x="158" y="2"/>
                    <a:pt x="158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1" y="8"/>
                    <a:pt x="16" y="11"/>
                    <a:pt x="17" y="2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1"/>
                    <a:pt x="17" y="105"/>
                    <a:pt x="16" y="108"/>
                  </a:cubicBezTo>
                  <a:cubicBezTo>
                    <a:pt x="16" y="112"/>
                    <a:pt x="13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" y="117"/>
                    <a:pt x="2" y="121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0"/>
                    <a:pt x="40" y="117"/>
                    <a:pt x="36" y="116"/>
                  </a:cubicBezTo>
                  <a:cubicBezTo>
                    <a:pt x="30" y="115"/>
                    <a:pt x="27" y="112"/>
                    <a:pt x="26" y="108"/>
                  </a:cubicBezTo>
                  <a:cubicBezTo>
                    <a:pt x="26" y="105"/>
                    <a:pt x="26" y="101"/>
                    <a:pt x="26" y="97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6"/>
                    <a:pt x="117" y="109"/>
                    <a:pt x="117" y="112"/>
                  </a:cubicBezTo>
                  <a:cubicBezTo>
                    <a:pt x="116" y="114"/>
                    <a:pt x="113" y="115"/>
                    <a:pt x="108" y="116"/>
                  </a:cubicBezTo>
                  <a:cubicBezTo>
                    <a:pt x="104" y="117"/>
                    <a:pt x="103" y="121"/>
                    <a:pt x="103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1" y="122"/>
                    <a:pt x="191" y="118"/>
                    <a:pt x="186" y="116"/>
                  </a:cubicBezTo>
                  <a:cubicBezTo>
                    <a:pt x="181" y="114"/>
                    <a:pt x="180" y="109"/>
                    <a:pt x="182" y="10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42" y="104"/>
                    <a:pt x="242" y="104"/>
                    <a:pt x="242" y="104"/>
                  </a:cubicBezTo>
                  <a:cubicBezTo>
                    <a:pt x="244" y="109"/>
                    <a:pt x="243" y="114"/>
                    <a:pt x="239" y="115"/>
                  </a:cubicBezTo>
                  <a:cubicBezTo>
                    <a:pt x="234" y="117"/>
                    <a:pt x="233" y="121"/>
                    <a:pt x="233" y="122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305" y="122"/>
                    <a:pt x="306" y="117"/>
                    <a:pt x="300" y="115"/>
                  </a:cubicBezTo>
                  <a:cubicBezTo>
                    <a:pt x="300" y="115"/>
                    <a:pt x="300" y="115"/>
                    <a:pt x="300" y="115"/>
                  </a:cubicBezTo>
                  <a:cubicBezTo>
                    <a:pt x="297" y="113"/>
                    <a:pt x="297" y="109"/>
                    <a:pt x="302" y="101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56" y="112"/>
                    <a:pt x="354" y="115"/>
                    <a:pt x="349" y="116"/>
                  </a:cubicBezTo>
                  <a:cubicBezTo>
                    <a:pt x="345" y="118"/>
                    <a:pt x="345" y="121"/>
                    <a:pt x="34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4" y="122"/>
                    <a:pt x="395" y="118"/>
                    <a:pt x="391" y="116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1201401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59 w 105"/>
                <a:gd name="T15" fmla="*/ 0 h 119"/>
                <a:gd name="T16" fmla="*/ 59 w 105"/>
                <a:gd name="T17" fmla="*/ 6 h 119"/>
                <a:gd name="T18" fmla="*/ 44 w 105"/>
                <a:gd name="T19" fmla="*/ 10 h 119"/>
                <a:gd name="T20" fmla="*/ 43 w 105"/>
                <a:gd name="T21" fmla="*/ 20 h 119"/>
                <a:gd name="T22" fmla="*/ 43 w 105"/>
                <a:gd name="T23" fmla="*/ 100 h 119"/>
                <a:gd name="T24" fmla="*/ 65 w 105"/>
                <a:gd name="T25" fmla="*/ 113 h 119"/>
                <a:gd name="T26" fmla="*/ 100 w 105"/>
                <a:gd name="T27" fmla="*/ 88 h 119"/>
                <a:gd name="T28" fmla="*/ 105 w 105"/>
                <a:gd name="T29" fmla="*/ 88 h 119"/>
                <a:gd name="T30" fmla="*/ 99 w 105"/>
                <a:gd name="T31" fmla="*/ 119 h 119"/>
                <a:gd name="T32" fmla="*/ 0 w 105"/>
                <a:gd name="T33" fmla="*/ 119 h 119"/>
                <a:gd name="T34" fmla="*/ 0 w 105"/>
                <a:gd name="T35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1418888" y="2182813"/>
              <a:ext cx="109538" cy="220663"/>
            </a:xfrm>
            <a:custGeom>
              <a:avLst/>
              <a:gdLst>
                <a:gd name="T0" fmla="*/ 43 w 59"/>
                <a:gd name="T1" fmla="*/ 99 h 119"/>
                <a:gd name="T2" fmla="*/ 44 w 59"/>
                <a:gd name="T3" fmla="*/ 109 h 119"/>
                <a:gd name="T4" fmla="*/ 59 w 59"/>
                <a:gd name="T5" fmla="*/ 114 h 119"/>
                <a:gd name="T6" fmla="*/ 59 w 59"/>
                <a:gd name="T7" fmla="*/ 119 h 119"/>
                <a:gd name="T8" fmla="*/ 0 w 59"/>
                <a:gd name="T9" fmla="*/ 119 h 119"/>
                <a:gd name="T10" fmla="*/ 0 w 59"/>
                <a:gd name="T11" fmla="*/ 114 h 119"/>
                <a:gd name="T12" fmla="*/ 16 w 59"/>
                <a:gd name="T13" fmla="*/ 109 h 119"/>
                <a:gd name="T14" fmla="*/ 17 w 59"/>
                <a:gd name="T15" fmla="*/ 99 h 119"/>
                <a:gd name="T16" fmla="*/ 17 w 59"/>
                <a:gd name="T17" fmla="*/ 20 h 119"/>
                <a:gd name="T18" fmla="*/ 16 w 59"/>
                <a:gd name="T19" fmla="*/ 10 h 119"/>
                <a:gd name="T20" fmla="*/ 0 w 59"/>
                <a:gd name="T21" fmla="*/ 6 h 119"/>
                <a:gd name="T22" fmla="*/ 0 w 59"/>
                <a:gd name="T23" fmla="*/ 0 h 119"/>
                <a:gd name="T24" fmla="*/ 59 w 59"/>
                <a:gd name="T25" fmla="*/ 0 h 119"/>
                <a:gd name="T26" fmla="*/ 59 w 59"/>
                <a:gd name="T27" fmla="*/ 6 h 119"/>
                <a:gd name="T28" fmla="*/ 44 w 59"/>
                <a:gd name="T29" fmla="*/ 10 h 119"/>
                <a:gd name="T30" fmla="*/ 43 w 59"/>
                <a:gd name="T31" fmla="*/ 20 h 119"/>
                <a:gd name="T32" fmla="*/ 43 w 59"/>
                <a:gd name="T33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9">
                  <a:moveTo>
                    <a:pt x="43" y="99"/>
                  </a:moveTo>
                  <a:cubicBezTo>
                    <a:pt x="43" y="103"/>
                    <a:pt x="43" y="106"/>
                    <a:pt x="44" y="109"/>
                  </a:cubicBezTo>
                  <a:cubicBezTo>
                    <a:pt x="44" y="112"/>
                    <a:pt x="51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1" y="6"/>
                    <a:pt x="44" y="7"/>
                    <a:pt x="44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99"/>
                    <a:pt x="43" y="99"/>
                    <a:pt x="43" y="99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1553826" y="2182813"/>
              <a:ext cx="171450" cy="220663"/>
            </a:xfrm>
            <a:custGeom>
              <a:avLst/>
              <a:gdLst>
                <a:gd name="T0" fmla="*/ 0 w 92"/>
                <a:gd name="T1" fmla="*/ 0 h 119"/>
                <a:gd name="T2" fmla="*/ 92 w 92"/>
                <a:gd name="T3" fmla="*/ 0 h 119"/>
                <a:gd name="T4" fmla="*/ 92 w 92"/>
                <a:gd name="T5" fmla="*/ 28 h 119"/>
                <a:gd name="T6" fmla="*/ 87 w 92"/>
                <a:gd name="T7" fmla="*/ 28 h 119"/>
                <a:gd name="T8" fmla="*/ 66 w 92"/>
                <a:gd name="T9" fmla="*/ 7 h 119"/>
                <a:gd name="T10" fmla="*/ 43 w 92"/>
                <a:gd name="T11" fmla="*/ 7 h 119"/>
                <a:gd name="T12" fmla="*/ 43 w 92"/>
                <a:gd name="T13" fmla="*/ 57 h 119"/>
                <a:gd name="T14" fmla="*/ 60 w 92"/>
                <a:gd name="T15" fmla="*/ 57 h 119"/>
                <a:gd name="T16" fmla="*/ 77 w 92"/>
                <a:gd name="T17" fmla="*/ 41 h 119"/>
                <a:gd name="T18" fmla="*/ 82 w 92"/>
                <a:gd name="T19" fmla="*/ 41 h 119"/>
                <a:gd name="T20" fmla="*/ 82 w 92"/>
                <a:gd name="T21" fmla="*/ 81 h 119"/>
                <a:gd name="T22" fmla="*/ 77 w 92"/>
                <a:gd name="T23" fmla="*/ 81 h 119"/>
                <a:gd name="T24" fmla="*/ 60 w 92"/>
                <a:gd name="T25" fmla="*/ 64 h 119"/>
                <a:gd name="T26" fmla="*/ 43 w 92"/>
                <a:gd name="T27" fmla="*/ 64 h 119"/>
                <a:gd name="T28" fmla="*/ 43 w 92"/>
                <a:gd name="T29" fmla="*/ 99 h 119"/>
                <a:gd name="T30" fmla="*/ 43 w 92"/>
                <a:gd name="T31" fmla="*/ 109 h 119"/>
                <a:gd name="T32" fmla="*/ 59 w 92"/>
                <a:gd name="T33" fmla="*/ 114 h 119"/>
                <a:gd name="T34" fmla="*/ 59 w 92"/>
                <a:gd name="T35" fmla="*/ 119 h 119"/>
                <a:gd name="T36" fmla="*/ 0 w 92"/>
                <a:gd name="T37" fmla="*/ 119 h 119"/>
                <a:gd name="T38" fmla="*/ 0 w 92"/>
                <a:gd name="T39" fmla="*/ 114 h 119"/>
                <a:gd name="T40" fmla="*/ 16 w 92"/>
                <a:gd name="T41" fmla="*/ 109 h 119"/>
                <a:gd name="T42" fmla="*/ 16 w 92"/>
                <a:gd name="T43" fmla="*/ 99 h 119"/>
                <a:gd name="T44" fmla="*/ 16 w 92"/>
                <a:gd name="T45" fmla="*/ 20 h 119"/>
                <a:gd name="T46" fmla="*/ 16 w 92"/>
                <a:gd name="T47" fmla="*/ 10 h 119"/>
                <a:gd name="T48" fmla="*/ 0 w 92"/>
                <a:gd name="T49" fmla="*/ 6 h 119"/>
                <a:gd name="T50" fmla="*/ 0 w 92"/>
                <a:gd name="T5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79" y="7"/>
                    <a:pt x="6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2" y="57"/>
                    <a:pt x="77" y="51"/>
                    <a:pt x="77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1"/>
                    <a:pt x="73" y="64"/>
                    <a:pt x="60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3"/>
                    <a:pt x="43" y="106"/>
                    <a:pt x="43" y="109"/>
                  </a:cubicBezTo>
                  <a:cubicBezTo>
                    <a:pt x="44" y="112"/>
                    <a:pt x="50" y="113"/>
                    <a:pt x="59" y="114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9" y="113"/>
                    <a:pt x="15" y="112"/>
                    <a:pt x="16" y="109"/>
                  </a:cubicBezTo>
                  <a:cubicBezTo>
                    <a:pt x="16" y="106"/>
                    <a:pt x="16" y="103"/>
                    <a:pt x="16" y="9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1739563" y="2182813"/>
              <a:ext cx="195263" cy="220663"/>
            </a:xfrm>
            <a:custGeom>
              <a:avLst/>
              <a:gdLst>
                <a:gd name="T0" fmla="*/ 0 w 105"/>
                <a:gd name="T1" fmla="*/ 114 h 119"/>
                <a:gd name="T2" fmla="*/ 16 w 105"/>
                <a:gd name="T3" fmla="*/ 109 h 119"/>
                <a:gd name="T4" fmla="*/ 17 w 105"/>
                <a:gd name="T5" fmla="*/ 99 h 119"/>
                <a:gd name="T6" fmla="*/ 17 w 105"/>
                <a:gd name="T7" fmla="*/ 20 h 119"/>
                <a:gd name="T8" fmla="*/ 16 w 105"/>
                <a:gd name="T9" fmla="*/ 10 h 119"/>
                <a:gd name="T10" fmla="*/ 0 w 105"/>
                <a:gd name="T11" fmla="*/ 6 h 119"/>
                <a:gd name="T12" fmla="*/ 0 w 105"/>
                <a:gd name="T13" fmla="*/ 0 h 119"/>
                <a:gd name="T14" fmla="*/ 92 w 105"/>
                <a:gd name="T15" fmla="*/ 0 h 119"/>
                <a:gd name="T16" fmla="*/ 92 w 105"/>
                <a:gd name="T17" fmla="*/ 28 h 119"/>
                <a:gd name="T18" fmla="*/ 87 w 105"/>
                <a:gd name="T19" fmla="*/ 28 h 119"/>
                <a:gd name="T20" fmla="*/ 67 w 105"/>
                <a:gd name="T21" fmla="*/ 7 h 119"/>
                <a:gd name="T22" fmla="*/ 43 w 105"/>
                <a:gd name="T23" fmla="*/ 7 h 119"/>
                <a:gd name="T24" fmla="*/ 43 w 105"/>
                <a:gd name="T25" fmla="*/ 54 h 119"/>
                <a:gd name="T26" fmla="*/ 58 w 105"/>
                <a:gd name="T27" fmla="*/ 54 h 119"/>
                <a:gd name="T28" fmla="*/ 75 w 105"/>
                <a:gd name="T29" fmla="*/ 38 h 119"/>
                <a:gd name="T30" fmla="*/ 80 w 105"/>
                <a:gd name="T31" fmla="*/ 38 h 119"/>
                <a:gd name="T32" fmla="*/ 80 w 105"/>
                <a:gd name="T33" fmla="*/ 77 h 119"/>
                <a:gd name="T34" fmla="*/ 75 w 105"/>
                <a:gd name="T35" fmla="*/ 77 h 119"/>
                <a:gd name="T36" fmla="*/ 58 w 105"/>
                <a:gd name="T37" fmla="*/ 60 h 119"/>
                <a:gd name="T38" fmla="*/ 43 w 105"/>
                <a:gd name="T39" fmla="*/ 60 h 119"/>
                <a:gd name="T40" fmla="*/ 43 w 105"/>
                <a:gd name="T41" fmla="*/ 99 h 119"/>
                <a:gd name="T42" fmla="*/ 65 w 105"/>
                <a:gd name="T43" fmla="*/ 113 h 119"/>
                <a:gd name="T44" fmla="*/ 100 w 105"/>
                <a:gd name="T45" fmla="*/ 88 h 119"/>
                <a:gd name="T46" fmla="*/ 105 w 105"/>
                <a:gd name="T47" fmla="*/ 88 h 119"/>
                <a:gd name="T48" fmla="*/ 99 w 105"/>
                <a:gd name="T49" fmla="*/ 119 h 119"/>
                <a:gd name="T50" fmla="*/ 0 w 105"/>
                <a:gd name="T51" fmla="*/ 119 h 119"/>
                <a:gd name="T52" fmla="*/ 0 w 105"/>
                <a:gd name="T53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" h="119">
                  <a:moveTo>
                    <a:pt x="0" y="114"/>
                  </a:moveTo>
                  <a:cubicBezTo>
                    <a:pt x="9" y="113"/>
                    <a:pt x="15" y="112"/>
                    <a:pt x="16" y="109"/>
                  </a:cubicBezTo>
                  <a:cubicBezTo>
                    <a:pt x="17" y="106"/>
                    <a:pt x="17" y="103"/>
                    <a:pt x="17" y="9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6" y="10"/>
                  </a:cubicBezTo>
                  <a:cubicBezTo>
                    <a:pt x="15" y="7"/>
                    <a:pt x="9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16"/>
                    <a:pt x="80" y="7"/>
                    <a:pt x="6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70" y="54"/>
                    <a:pt x="75" y="47"/>
                    <a:pt x="75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68"/>
                    <a:pt x="71" y="60"/>
                    <a:pt x="58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12"/>
                    <a:pt x="50" y="113"/>
                    <a:pt x="65" y="113"/>
                  </a:cubicBezTo>
                  <a:cubicBezTo>
                    <a:pt x="89" y="113"/>
                    <a:pt x="92" y="103"/>
                    <a:pt x="100" y="8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4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F37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215688" y="2463800"/>
              <a:ext cx="14288" cy="77788"/>
            </a:xfrm>
            <a:custGeom>
              <a:avLst/>
              <a:gdLst>
                <a:gd name="T0" fmla="*/ 0 w 9"/>
                <a:gd name="T1" fmla="*/ 49 h 49"/>
                <a:gd name="T2" fmla="*/ 9 w 9"/>
                <a:gd name="T3" fmla="*/ 49 h 49"/>
                <a:gd name="T4" fmla="*/ 9 w 9"/>
                <a:gd name="T5" fmla="*/ 0 h 49"/>
                <a:gd name="T6" fmla="*/ 0 w 9"/>
                <a:gd name="T7" fmla="*/ 0 h 49"/>
                <a:gd name="T8" fmla="*/ 0 w 9"/>
                <a:gd name="T9" fmla="*/ 49 h 49"/>
                <a:gd name="T10" fmla="*/ 0 w 9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9">
                  <a:moveTo>
                    <a:pt x="0" y="49"/>
                  </a:moveTo>
                  <a:lnTo>
                    <a:pt x="9" y="4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66488" y="2463800"/>
              <a:ext cx="58738" cy="77788"/>
            </a:xfrm>
            <a:custGeom>
              <a:avLst/>
              <a:gdLst>
                <a:gd name="T0" fmla="*/ 28 w 37"/>
                <a:gd name="T1" fmla="*/ 40 h 49"/>
                <a:gd name="T2" fmla="*/ 28 w 37"/>
                <a:gd name="T3" fmla="*/ 40 h 49"/>
                <a:gd name="T4" fmla="*/ 14 w 37"/>
                <a:gd name="T5" fmla="*/ 1 h 49"/>
                <a:gd name="T6" fmla="*/ 14 w 37"/>
                <a:gd name="T7" fmla="*/ 0 h 49"/>
                <a:gd name="T8" fmla="*/ 0 w 37"/>
                <a:gd name="T9" fmla="*/ 0 h 49"/>
                <a:gd name="T10" fmla="*/ 0 w 37"/>
                <a:gd name="T11" fmla="*/ 49 h 49"/>
                <a:gd name="T12" fmla="*/ 8 w 37"/>
                <a:gd name="T13" fmla="*/ 49 h 49"/>
                <a:gd name="T14" fmla="*/ 8 w 37"/>
                <a:gd name="T15" fmla="*/ 9 h 49"/>
                <a:gd name="T16" fmla="*/ 8 w 37"/>
                <a:gd name="T17" fmla="*/ 9 h 49"/>
                <a:gd name="T18" fmla="*/ 23 w 37"/>
                <a:gd name="T19" fmla="*/ 49 h 49"/>
                <a:gd name="T20" fmla="*/ 23 w 37"/>
                <a:gd name="T21" fmla="*/ 49 h 49"/>
                <a:gd name="T22" fmla="*/ 37 w 37"/>
                <a:gd name="T23" fmla="*/ 49 h 49"/>
                <a:gd name="T24" fmla="*/ 37 w 37"/>
                <a:gd name="T25" fmla="*/ 0 h 49"/>
                <a:gd name="T26" fmla="*/ 28 w 37"/>
                <a:gd name="T27" fmla="*/ 0 h 49"/>
                <a:gd name="T28" fmla="*/ 28 w 37"/>
                <a:gd name="T29" fmla="*/ 40 h 49"/>
                <a:gd name="T30" fmla="*/ 28 w 37"/>
                <a:gd name="T3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9">
                  <a:moveTo>
                    <a:pt x="28" y="40"/>
                  </a:moveTo>
                  <a:lnTo>
                    <a:pt x="28" y="4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9"/>
                  </a:lnTo>
                  <a:lnTo>
                    <a:pt x="8" y="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7" y="49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8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1356976" y="2463800"/>
              <a:ext cx="50800" cy="80963"/>
            </a:xfrm>
            <a:custGeom>
              <a:avLst/>
              <a:gdLst>
                <a:gd name="T0" fmla="*/ 16 w 27"/>
                <a:gd name="T1" fmla="*/ 18 h 43"/>
                <a:gd name="T2" fmla="*/ 7 w 27"/>
                <a:gd name="T3" fmla="*/ 12 h 43"/>
                <a:gd name="T4" fmla="*/ 14 w 27"/>
                <a:gd name="T5" fmla="*/ 7 h 43"/>
                <a:gd name="T6" fmla="*/ 26 w 27"/>
                <a:gd name="T7" fmla="*/ 8 h 43"/>
                <a:gd name="T8" fmla="*/ 26 w 27"/>
                <a:gd name="T9" fmla="*/ 8 h 43"/>
                <a:gd name="T10" fmla="*/ 26 w 27"/>
                <a:gd name="T11" fmla="*/ 1 h 43"/>
                <a:gd name="T12" fmla="*/ 26 w 27"/>
                <a:gd name="T13" fmla="*/ 1 h 43"/>
                <a:gd name="T14" fmla="*/ 14 w 27"/>
                <a:gd name="T15" fmla="*/ 0 h 43"/>
                <a:gd name="T16" fmla="*/ 0 w 27"/>
                <a:gd name="T17" fmla="*/ 12 h 43"/>
                <a:gd name="T18" fmla="*/ 12 w 27"/>
                <a:gd name="T19" fmla="*/ 24 h 43"/>
                <a:gd name="T20" fmla="*/ 20 w 27"/>
                <a:gd name="T21" fmla="*/ 30 h 43"/>
                <a:gd name="T22" fmla="*/ 13 w 27"/>
                <a:gd name="T23" fmla="*/ 36 h 43"/>
                <a:gd name="T24" fmla="*/ 1 w 27"/>
                <a:gd name="T25" fmla="*/ 35 h 43"/>
                <a:gd name="T26" fmla="*/ 1 w 27"/>
                <a:gd name="T27" fmla="*/ 35 h 43"/>
                <a:gd name="T28" fmla="*/ 0 w 27"/>
                <a:gd name="T29" fmla="*/ 42 h 43"/>
                <a:gd name="T30" fmla="*/ 1 w 27"/>
                <a:gd name="T31" fmla="*/ 42 h 43"/>
                <a:gd name="T32" fmla="*/ 13 w 27"/>
                <a:gd name="T33" fmla="*/ 43 h 43"/>
                <a:gd name="T34" fmla="*/ 27 w 27"/>
                <a:gd name="T35" fmla="*/ 30 h 43"/>
                <a:gd name="T36" fmla="*/ 16 w 27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3">
                  <a:moveTo>
                    <a:pt x="16" y="18"/>
                  </a:moveTo>
                  <a:cubicBezTo>
                    <a:pt x="9" y="16"/>
                    <a:pt x="7" y="15"/>
                    <a:pt x="7" y="12"/>
                  </a:cubicBezTo>
                  <a:cubicBezTo>
                    <a:pt x="7" y="8"/>
                    <a:pt x="11" y="7"/>
                    <a:pt x="14" y="7"/>
                  </a:cubicBezTo>
                  <a:cubicBezTo>
                    <a:pt x="17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9" y="0"/>
                    <a:pt x="14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19"/>
                    <a:pt x="4" y="22"/>
                    <a:pt x="12" y="24"/>
                  </a:cubicBezTo>
                  <a:cubicBezTo>
                    <a:pt x="18" y="26"/>
                    <a:pt x="20" y="27"/>
                    <a:pt x="20" y="30"/>
                  </a:cubicBezTo>
                  <a:cubicBezTo>
                    <a:pt x="20" y="34"/>
                    <a:pt x="18" y="36"/>
                    <a:pt x="13" y="36"/>
                  </a:cubicBezTo>
                  <a:cubicBezTo>
                    <a:pt x="9" y="36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8" y="43"/>
                    <a:pt x="13" y="43"/>
                  </a:cubicBezTo>
                  <a:cubicBezTo>
                    <a:pt x="23" y="43"/>
                    <a:pt x="27" y="39"/>
                    <a:pt x="27" y="30"/>
                  </a:cubicBezTo>
                  <a:cubicBezTo>
                    <a:pt x="27" y="23"/>
                    <a:pt x="24" y="21"/>
                    <a:pt x="16" y="18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436351" y="2463800"/>
              <a:ext cx="55563" cy="80963"/>
            </a:xfrm>
            <a:custGeom>
              <a:avLst/>
              <a:gdLst>
                <a:gd name="T0" fmla="*/ 22 w 30"/>
                <a:gd name="T1" fmla="*/ 29 h 43"/>
                <a:gd name="T2" fmla="*/ 15 w 30"/>
                <a:gd name="T3" fmla="*/ 36 h 43"/>
                <a:gd name="T4" fmla="*/ 7 w 30"/>
                <a:gd name="T5" fmla="*/ 29 h 43"/>
                <a:gd name="T6" fmla="*/ 7 w 30"/>
                <a:gd name="T7" fmla="*/ 0 h 43"/>
                <a:gd name="T8" fmla="*/ 0 w 30"/>
                <a:gd name="T9" fmla="*/ 0 h 43"/>
                <a:gd name="T10" fmla="*/ 0 w 30"/>
                <a:gd name="T11" fmla="*/ 29 h 43"/>
                <a:gd name="T12" fmla="*/ 15 w 30"/>
                <a:gd name="T13" fmla="*/ 43 h 43"/>
                <a:gd name="T14" fmla="*/ 30 w 30"/>
                <a:gd name="T15" fmla="*/ 29 h 43"/>
                <a:gd name="T16" fmla="*/ 30 w 30"/>
                <a:gd name="T17" fmla="*/ 0 h 43"/>
                <a:gd name="T18" fmla="*/ 22 w 30"/>
                <a:gd name="T19" fmla="*/ 0 h 43"/>
                <a:gd name="T20" fmla="*/ 22 w 30"/>
                <a:gd name="T2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3">
                  <a:moveTo>
                    <a:pt x="22" y="29"/>
                  </a:moveTo>
                  <a:cubicBezTo>
                    <a:pt x="22" y="34"/>
                    <a:pt x="20" y="36"/>
                    <a:pt x="15" y="36"/>
                  </a:cubicBezTo>
                  <a:cubicBezTo>
                    <a:pt x="9" y="36"/>
                    <a:pt x="7" y="34"/>
                    <a:pt x="7" y="2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4" y="43"/>
                    <a:pt x="15" y="43"/>
                  </a:cubicBezTo>
                  <a:cubicBezTo>
                    <a:pt x="25" y="43"/>
                    <a:pt x="30" y="38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11526838" y="2463800"/>
              <a:ext cx="55563" cy="77788"/>
            </a:xfrm>
            <a:custGeom>
              <a:avLst/>
              <a:gdLst>
                <a:gd name="T0" fmla="*/ 8 w 30"/>
                <a:gd name="T1" fmla="*/ 7 h 42"/>
                <a:gd name="T2" fmla="*/ 15 w 30"/>
                <a:gd name="T3" fmla="*/ 7 h 42"/>
                <a:gd name="T4" fmla="*/ 22 w 30"/>
                <a:gd name="T5" fmla="*/ 14 h 42"/>
                <a:gd name="T6" fmla="*/ 16 w 30"/>
                <a:gd name="T7" fmla="*/ 21 h 42"/>
                <a:gd name="T8" fmla="*/ 8 w 30"/>
                <a:gd name="T9" fmla="*/ 21 h 42"/>
                <a:gd name="T10" fmla="*/ 8 w 30"/>
                <a:gd name="T11" fmla="*/ 7 h 42"/>
                <a:gd name="T12" fmla="*/ 30 w 30"/>
                <a:gd name="T13" fmla="*/ 14 h 42"/>
                <a:gd name="T14" fmla="*/ 15 w 30"/>
                <a:gd name="T15" fmla="*/ 0 h 42"/>
                <a:gd name="T16" fmla="*/ 0 w 30"/>
                <a:gd name="T17" fmla="*/ 0 h 42"/>
                <a:gd name="T18" fmla="*/ 0 w 30"/>
                <a:gd name="T19" fmla="*/ 42 h 42"/>
                <a:gd name="T20" fmla="*/ 8 w 30"/>
                <a:gd name="T21" fmla="*/ 42 h 42"/>
                <a:gd name="T22" fmla="*/ 8 w 30"/>
                <a:gd name="T23" fmla="*/ 28 h 42"/>
                <a:gd name="T24" fmla="*/ 15 w 30"/>
                <a:gd name="T25" fmla="*/ 28 h 42"/>
                <a:gd name="T26" fmla="*/ 16 w 30"/>
                <a:gd name="T27" fmla="*/ 28 h 42"/>
                <a:gd name="T28" fmla="*/ 22 w 30"/>
                <a:gd name="T29" fmla="*/ 42 h 42"/>
                <a:gd name="T30" fmla="*/ 30 w 30"/>
                <a:gd name="T31" fmla="*/ 42 h 42"/>
                <a:gd name="T32" fmla="*/ 23 w 30"/>
                <a:gd name="T33" fmla="*/ 26 h 42"/>
                <a:gd name="T34" fmla="*/ 30 w 30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2">
                  <a:moveTo>
                    <a:pt x="8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2" y="10"/>
                    <a:pt x="22" y="14"/>
                  </a:cubicBezTo>
                  <a:cubicBezTo>
                    <a:pt x="22" y="18"/>
                    <a:pt x="20" y="21"/>
                    <a:pt x="1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30" y="14"/>
                  </a:moveTo>
                  <a:cubicBezTo>
                    <a:pt x="30" y="5"/>
                    <a:pt x="2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4"/>
                    <a:pt x="30" y="20"/>
                    <a:pt x="30" y="14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11606213" y="2463800"/>
              <a:ext cx="63500" cy="77788"/>
            </a:xfrm>
            <a:custGeom>
              <a:avLst/>
              <a:gdLst>
                <a:gd name="T0" fmla="*/ 21 w 40"/>
                <a:gd name="T1" fmla="*/ 8 h 49"/>
                <a:gd name="T2" fmla="*/ 26 w 40"/>
                <a:gd name="T3" fmla="*/ 32 h 49"/>
                <a:gd name="T4" fmla="*/ 14 w 40"/>
                <a:gd name="T5" fmla="*/ 32 h 49"/>
                <a:gd name="T6" fmla="*/ 19 w 40"/>
                <a:gd name="T7" fmla="*/ 8 h 49"/>
                <a:gd name="T8" fmla="*/ 21 w 40"/>
                <a:gd name="T9" fmla="*/ 8 h 49"/>
                <a:gd name="T10" fmla="*/ 21 w 40"/>
                <a:gd name="T11" fmla="*/ 8 h 49"/>
                <a:gd name="T12" fmla="*/ 28 w 40"/>
                <a:gd name="T13" fmla="*/ 0 h 49"/>
                <a:gd name="T14" fmla="*/ 12 w 40"/>
                <a:gd name="T15" fmla="*/ 0 h 49"/>
                <a:gd name="T16" fmla="*/ 1 w 40"/>
                <a:gd name="T17" fmla="*/ 49 h 49"/>
                <a:gd name="T18" fmla="*/ 0 w 40"/>
                <a:gd name="T19" fmla="*/ 49 h 49"/>
                <a:gd name="T20" fmla="*/ 9 w 40"/>
                <a:gd name="T21" fmla="*/ 49 h 49"/>
                <a:gd name="T22" fmla="*/ 12 w 40"/>
                <a:gd name="T23" fmla="*/ 40 h 49"/>
                <a:gd name="T24" fmla="*/ 28 w 40"/>
                <a:gd name="T25" fmla="*/ 40 h 49"/>
                <a:gd name="T26" fmla="*/ 30 w 40"/>
                <a:gd name="T27" fmla="*/ 49 h 49"/>
                <a:gd name="T28" fmla="*/ 40 w 40"/>
                <a:gd name="T29" fmla="*/ 49 h 49"/>
                <a:gd name="T30" fmla="*/ 28 w 40"/>
                <a:gd name="T31" fmla="*/ 1 h 49"/>
                <a:gd name="T32" fmla="*/ 28 w 40"/>
                <a:gd name="T33" fmla="*/ 0 h 49"/>
                <a:gd name="T34" fmla="*/ 28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21" y="8"/>
                  </a:moveTo>
                  <a:lnTo>
                    <a:pt x="26" y="32"/>
                  </a:lnTo>
                  <a:lnTo>
                    <a:pt x="14" y="32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28" y="0"/>
                  </a:moveTo>
                  <a:lnTo>
                    <a:pt x="12" y="0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0" y="49"/>
                  </a:lnTo>
                  <a:lnTo>
                    <a:pt x="40" y="49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696701" y="2463800"/>
              <a:ext cx="61913" cy="77788"/>
            </a:xfrm>
            <a:custGeom>
              <a:avLst/>
              <a:gdLst>
                <a:gd name="T0" fmla="*/ 30 w 39"/>
                <a:gd name="T1" fmla="*/ 40 h 49"/>
                <a:gd name="T2" fmla="*/ 30 w 39"/>
                <a:gd name="T3" fmla="*/ 40 h 49"/>
                <a:gd name="T4" fmla="*/ 16 w 39"/>
                <a:gd name="T5" fmla="*/ 1 h 49"/>
                <a:gd name="T6" fmla="*/ 14 w 39"/>
                <a:gd name="T7" fmla="*/ 0 h 49"/>
                <a:gd name="T8" fmla="*/ 0 w 39"/>
                <a:gd name="T9" fmla="*/ 0 h 49"/>
                <a:gd name="T10" fmla="*/ 0 w 39"/>
                <a:gd name="T11" fmla="*/ 49 h 49"/>
                <a:gd name="T12" fmla="*/ 10 w 39"/>
                <a:gd name="T13" fmla="*/ 49 h 49"/>
                <a:gd name="T14" fmla="*/ 10 w 39"/>
                <a:gd name="T15" fmla="*/ 9 h 49"/>
                <a:gd name="T16" fmla="*/ 25 w 39"/>
                <a:gd name="T17" fmla="*/ 49 h 49"/>
                <a:gd name="T18" fmla="*/ 25 w 39"/>
                <a:gd name="T19" fmla="*/ 49 h 49"/>
                <a:gd name="T20" fmla="*/ 39 w 39"/>
                <a:gd name="T21" fmla="*/ 49 h 49"/>
                <a:gd name="T22" fmla="*/ 39 w 39"/>
                <a:gd name="T23" fmla="*/ 0 h 49"/>
                <a:gd name="T24" fmla="*/ 30 w 39"/>
                <a:gd name="T25" fmla="*/ 0 h 49"/>
                <a:gd name="T26" fmla="*/ 30 w 39"/>
                <a:gd name="T27" fmla="*/ 40 h 49"/>
                <a:gd name="T28" fmla="*/ 30 w 39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30" y="40"/>
                  </a:moveTo>
                  <a:lnTo>
                    <a:pt x="30" y="40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10" y="49"/>
                  </a:lnTo>
                  <a:lnTo>
                    <a:pt x="10" y="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39" y="49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1790363" y="2463800"/>
              <a:ext cx="50800" cy="80963"/>
            </a:xfrm>
            <a:custGeom>
              <a:avLst/>
              <a:gdLst>
                <a:gd name="T0" fmla="*/ 26 w 27"/>
                <a:gd name="T1" fmla="*/ 35 h 43"/>
                <a:gd name="T2" fmla="*/ 16 w 27"/>
                <a:gd name="T3" fmla="*/ 36 h 43"/>
                <a:gd name="T4" fmla="*/ 7 w 27"/>
                <a:gd name="T5" fmla="*/ 21 h 43"/>
                <a:gd name="T6" fmla="*/ 16 w 27"/>
                <a:gd name="T7" fmla="*/ 7 h 43"/>
                <a:gd name="T8" fmla="*/ 26 w 27"/>
                <a:gd name="T9" fmla="*/ 8 h 43"/>
                <a:gd name="T10" fmla="*/ 26 w 27"/>
                <a:gd name="T11" fmla="*/ 8 h 43"/>
                <a:gd name="T12" fmla="*/ 27 w 27"/>
                <a:gd name="T13" fmla="*/ 1 h 43"/>
                <a:gd name="T14" fmla="*/ 26 w 27"/>
                <a:gd name="T15" fmla="*/ 1 h 43"/>
                <a:gd name="T16" fmla="*/ 15 w 27"/>
                <a:gd name="T17" fmla="*/ 0 h 43"/>
                <a:gd name="T18" fmla="*/ 0 w 27"/>
                <a:gd name="T19" fmla="*/ 21 h 43"/>
                <a:gd name="T20" fmla="*/ 15 w 27"/>
                <a:gd name="T21" fmla="*/ 43 h 43"/>
                <a:gd name="T22" fmla="*/ 26 w 27"/>
                <a:gd name="T23" fmla="*/ 42 h 43"/>
                <a:gd name="T24" fmla="*/ 27 w 27"/>
                <a:gd name="T25" fmla="*/ 42 h 43"/>
                <a:gd name="T26" fmla="*/ 26 w 27"/>
                <a:gd name="T27" fmla="*/ 35 h 43"/>
                <a:gd name="T28" fmla="*/ 26 w 27"/>
                <a:gd name="T2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3">
                  <a:moveTo>
                    <a:pt x="26" y="35"/>
                  </a:moveTo>
                  <a:cubicBezTo>
                    <a:pt x="26" y="35"/>
                    <a:pt x="19" y="36"/>
                    <a:pt x="16" y="36"/>
                  </a:cubicBezTo>
                  <a:cubicBezTo>
                    <a:pt x="9" y="36"/>
                    <a:pt x="7" y="32"/>
                    <a:pt x="7" y="21"/>
                  </a:cubicBezTo>
                  <a:cubicBezTo>
                    <a:pt x="7" y="10"/>
                    <a:pt x="9" y="7"/>
                    <a:pt x="16" y="7"/>
                  </a:cubicBezTo>
                  <a:cubicBezTo>
                    <a:pt x="19" y="7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0" y="0"/>
                    <a:pt x="15" y="0"/>
                  </a:cubicBezTo>
                  <a:cubicBezTo>
                    <a:pt x="2" y="0"/>
                    <a:pt x="0" y="8"/>
                    <a:pt x="0" y="21"/>
                  </a:cubicBezTo>
                  <a:cubicBezTo>
                    <a:pt x="0" y="35"/>
                    <a:pt x="2" y="43"/>
                    <a:pt x="15" y="43"/>
                  </a:cubicBezTo>
                  <a:cubicBezTo>
                    <a:pt x="19" y="43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869738" y="2463800"/>
              <a:ext cx="49213" cy="77788"/>
            </a:xfrm>
            <a:custGeom>
              <a:avLst/>
              <a:gdLst>
                <a:gd name="T0" fmla="*/ 31 w 31"/>
                <a:gd name="T1" fmla="*/ 8 h 49"/>
                <a:gd name="T2" fmla="*/ 31 w 31"/>
                <a:gd name="T3" fmla="*/ 0 h 49"/>
                <a:gd name="T4" fmla="*/ 0 w 31"/>
                <a:gd name="T5" fmla="*/ 0 h 49"/>
                <a:gd name="T6" fmla="*/ 0 w 31"/>
                <a:gd name="T7" fmla="*/ 49 h 49"/>
                <a:gd name="T8" fmla="*/ 31 w 31"/>
                <a:gd name="T9" fmla="*/ 49 h 49"/>
                <a:gd name="T10" fmla="*/ 31 w 31"/>
                <a:gd name="T11" fmla="*/ 41 h 49"/>
                <a:gd name="T12" fmla="*/ 10 w 31"/>
                <a:gd name="T13" fmla="*/ 41 h 49"/>
                <a:gd name="T14" fmla="*/ 10 w 31"/>
                <a:gd name="T15" fmla="*/ 29 h 49"/>
                <a:gd name="T16" fmla="*/ 26 w 31"/>
                <a:gd name="T17" fmla="*/ 29 h 49"/>
                <a:gd name="T18" fmla="*/ 26 w 31"/>
                <a:gd name="T19" fmla="*/ 21 h 49"/>
                <a:gd name="T20" fmla="*/ 10 w 31"/>
                <a:gd name="T21" fmla="*/ 21 h 49"/>
                <a:gd name="T22" fmla="*/ 10 w 31"/>
                <a:gd name="T23" fmla="*/ 8 h 49"/>
                <a:gd name="T24" fmla="*/ 31 w 31"/>
                <a:gd name="T25" fmla="*/ 8 h 49"/>
                <a:gd name="T26" fmla="*/ 31 w 31"/>
                <a:gd name="T2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9">
                  <a:moveTo>
                    <a:pt x="31" y="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1" y="49"/>
                  </a:lnTo>
                  <a:lnTo>
                    <a:pt x="31" y="41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10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3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27" name="Freeform 26"/>
          <p:cNvSpPr/>
          <p:nvPr userDrawn="1"/>
        </p:nvSpPr>
        <p:spPr>
          <a:xfrm rot="10800000" flipV="1">
            <a:off x="8496964" y="5445129"/>
            <a:ext cx="647036" cy="211668"/>
          </a:xfrm>
          <a:custGeom>
            <a:avLst/>
            <a:gdLst>
              <a:gd name="connsiteX0" fmla="*/ 647036 w 647036"/>
              <a:gd name="connsiteY0" fmla="*/ 0 h 254001"/>
              <a:gd name="connsiteX1" fmla="*/ 462297 w 647036"/>
              <a:gd name="connsiteY1" fmla="*/ 0 h 254001"/>
              <a:gd name="connsiteX2" fmla="*/ 295891 w 647036"/>
              <a:gd name="connsiteY2" fmla="*/ 0 h 254001"/>
              <a:gd name="connsiteX3" fmla="*/ 295891 w 647036"/>
              <a:gd name="connsiteY3" fmla="*/ 1 h 254001"/>
              <a:gd name="connsiteX4" fmla="*/ 0 w 647036"/>
              <a:gd name="connsiteY4" fmla="*/ 1 h 254001"/>
              <a:gd name="connsiteX5" fmla="*/ 0 w 647036"/>
              <a:gd name="connsiteY5" fmla="*/ 254001 h 254001"/>
              <a:gd name="connsiteX6" fmla="*/ 340519 w 647036"/>
              <a:gd name="connsiteY6" fmla="*/ 254001 h 254001"/>
              <a:gd name="connsiteX7" fmla="*/ 340519 w 647036"/>
              <a:gd name="connsiteY7" fmla="*/ 253999 h 254001"/>
              <a:gd name="connsiteX8" fmla="*/ 494936 w 647036"/>
              <a:gd name="connsiteY8" fmla="*/ 253999 h 254001"/>
              <a:gd name="connsiteX9" fmla="*/ 510674 w 647036"/>
              <a:gd name="connsiteY9" fmla="*/ 253999 h 2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036" h="254001">
                <a:moveTo>
                  <a:pt x="647036" y="0"/>
                </a:moveTo>
                <a:lnTo>
                  <a:pt x="462297" y="0"/>
                </a:lnTo>
                <a:lnTo>
                  <a:pt x="295891" y="0"/>
                </a:lnTo>
                <a:lnTo>
                  <a:pt x="295891" y="1"/>
                </a:lnTo>
                <a:lnTo>
                  <a:pt x="0" y="1"/>
                </a:lnTo>
                <a:lnTo>
                  <a:pt x="0" y="254001"/>
                </a:lnTo>
                <a:lnTo>
                  <a:pt x="340519" y="254001"/>
                </a:lnTo>
                <a:lnTo>
                  <a:pt x="340519" y="253999"/>
                </a:lnTo>
                <a:lnTo>
                  <a:pt x="494936" y="253999"/>
                </a:lnTo>
                <a:lnTo>
                  <a:pt x="510674" y="253999"/>
                </a:lnTo>
                <a:close/>
              </a:path>
            </a:pathLst>
          </a:custGeom>
          <a:gradFill>
            <a:gsLst>
              <a:gs pos="0">
                <a:schemeClr val="tx2">
                  <a:lumMod val="10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7" tIns="35659" rIns="71317" bIns="35659" rtlCol="0" anchor="ctr"/>
          <a:lstStyle/>
          <a:p>
            <a:pPr algn="ctr"/>
            <a:endParaRPr lang="en-US" sz="1400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8623" y="5482483"/>
            <a:ext cx="1470551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Life Insurance</a:t>
            </a: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651089" y="5441834"/>
            <a:ext cx="467036" cy="273169"/>
          </a:xfrm>
          <a:prstGeom prst="rect">
            <a:avLst/>
          </a:prstGeom>
        </p:spPr>
        <p:txBody>
          <a:bodyPr lIns="71317" tIns="35659" rIns="71317" bIns="35659"/>
          <a:lstStyle/>
          <a:p>
            <a:pPr marL="0" marR="0" lvl="0" indent="0" algn="ctr" defTabSz="713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12EF7-039F-497C-B2F5-5E3D3FD47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7130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27088" y="218285"/>
            <a:ext cx="7010400" cy="240771"/>
          </a:xfrm>
        </p:spPr>
        <p:txBody>
          <a:bodyPr>
            <a:noAutofit/>
          </a:bodyPr>
          <a:lstStyle>
            <a:lvl1pPr marL="0" indent="0">
              <a:buNone/>
              <a:defRPr lang="en-US" sz="1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91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1104636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6"/>
            <a:ext cx="20574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6"/>
            <a:ext cx="30861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6"/>
            <a:ext cx="2057400" cy="3042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587C-AF2E-4C80-9356-DF5F35D41D09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41EC-BBF3-47AC-AA55-BABF6F647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4" r:id="rId14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F8745-2CF9-4B31-8811-E2B832E3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CAE5-3120-47A4-B18F-B4F8058D5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63AC9-8051-4B64-8C0C-CB6039830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6963-CF6A-40EF-8854-0ED26B0A2046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AAB02-7C7D-4BD7-81DB-0E791736E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BE696-E800-485F-88B0-B20FA13C7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E58D-7F54-44CD-BF7D-30E8A3689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0" tIns="35661" rIns="71320" bIns="3566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0" tIns="35661" rIns="71320" bIns="3566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71320" tIns="35661" rIns="71320" bIns="356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2" r:id="rId16"/>
    <p:sldLayoutId id="2147483733" r:id="rId17"/>
    <p:sldLayoutId id="2147483735" r:id="rId18"/>
    <p:sldLayoutId id="2147483736" r:id="rId19"/>
    <p:sldLayoutId id="2147483738" r:id="rId20"/>
    <p:sldLayoutId id="2147483739" r:id="rId21"/>
    <p:sldLayoutId id="2147483740" r:id="rId22"/>
    <p:sldLayoutId id="2147483741" r:id="rId23"/>
  </p:sldLayoutIdLst>
  <p:txStyles>
    <p:titleStyle>
      <a:lvl1pPr algn="l" defTabSz="713203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1" indent="-178301" algn="l" defTabSz="71320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03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04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06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08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09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911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13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115" indent="-178301" algn="l" defTabSz="71320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2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03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05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07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09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10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12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814" algn="l" defTabSz="7132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17" tIns="35659" rIns="71317" bIns="3565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17" tIns="35659" rIns="71317" bIns="3565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71317" tIns="35659" rIns="71317" bIns="3565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6963-CF6A-40EF-8854-0ED26B0A2046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71317" tIns="35659" rIns="71317" bIns="3565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71317" tIns="35659" rIns="71317" bIns="3565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E58D-7F54-44CD-BF7D-30E8A3689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9" r:id="rId16"/>
    <p:sldLayoutId id="2147483760" r:id="rId17"/>
    <p:sldLayoutId id="2147483762" r:id="rId18"/>
    <p:sldLayoutId id="2147483763" r:id="rId19"/>
    <p:sldLayoutId id="2147483765" r:id="rId20"/>
    <p:sldLayoutId id="2147483766" r:id="rId21"/>
    <p:sldLayoutId id="2147483767" r:id="rId22"/>
    <p:sldLayoutId id="2147483768" r:id="rId23"/>
  </p:sldLayoutIdLst>
  <p:txStyles>
    <p:titleStyle>
      <a:lvl1pPr algn="l" defTabSz="713174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94" indent="-178294" algn="l" defTabSz="71317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882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468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056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644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230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818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406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993" indent="-178294" algn="l" defTabSz="71317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88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74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762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350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938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24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112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700" algn="l" defTabSz="7131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3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0.png"/><Relationship Id="rId17" Type="http://schemas.microsoft.com/office/2007/relationships/hdphoto" Target="../media/hdphoto8.wdp"/><Relationship Id="rId2" Type="http://schemas.openxmlformats.org/officeDocument/2006/relationships/image" Target="../media/image4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4.wdp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3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545057" y="3381684"/>
            <a:ext cx="4413303" cy="510092"/>
          </a:xfrm>
        </p:spPr>
        <p:txBody>
          <a:bodyPr/>
          <a:lstStyle/>
          <a:p>
            <a:r>
              <a:rPr sz="2000"/>
              <a:t>NRI living in </a:t>
            </a:r>
            <a:r>
              <a:rPr lang="en-US" sz="2000" dirty="0"/>
              <a:t>UAE</a:t>
            </a:r>
            <a:r>
              <a:rPr sz="2000"/>
              <a:t> should invest in Max Life Insurance</a:t>
            </a:r>
            <a:endParaRPr lang="en-US" sz="2000" dirty="0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51A82A7D-BDE0-4BF5-8982-F93AF33F9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9" y="190981"/>
            <a:ext cx="1076737" cy="771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74419-8F16-4C8A-A0FD-14ABA71A40B0}"/>
              </a:ext>
            </a:extLst>
          </p:cNvPr>
          <p:cNvSpPr txBox="1"/>
          <p:nvPr/>
        </p:nvSpPr>
        <p:spPr>
          <a:xfrm>
            <a:off x="254389" y="4778578"/>
            <a:ext cx="34250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Presentation By </a:t>
            </a:r>
            <a:endParaRPr lang="en-US"/>
          </a:p>
          <a:p>
            <a:r>
              <a:rPr lang="en-US" dirty="0">
                <a:cs typeface="Arial"/>
              </a:rPr>
              <a:t>N </a:t>
            </a:r>
            <a:r>
              <a:rPr lang="en-US" dirty="0" err="1">
                <a:cs typeface="Arial"/>
              </a:rPr>
              <a:t>N</a:t>
            </a:r>
            <a:r>
              <a:rPr lang="en-US" dirty="0">
                <a:cs typeface="Arial"/>
              </a:rPr>
              <a:t> Mathur - +91-9811261602</a:t>
            </a:r>
          </a:p>
          <a:p>
            <a:r>
              <a:rPr lang="en-US" dirty="0">
                <a:cs typeface="Arial"/>
              </a:rPr>
              <a:t>                      +91-11-41601701</a:t>
            </a:r>
          </a:p>
        </p:txBody>
      </p:sp>
    </p:spTree>
    <p:extLst>
      <p:ext uri="{BB962C8B-B14F-4D97-AF65-F5344CB8AC3E}">
        <p14:creationId xmlns:p14="http://schemas.microsoft.com/office/powerpoint/2010/main" val="231815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4800" y="896035"/>
            <a:ext cx="61849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3A0D2">
                    <a:lumMod val="50000"/>
                  </a:srgbClr>
                </a:solidFill>
                <a:latin typeface="Calibri"/>
              </a:rPr>
              <a:t>Higher interest rates in India at present than other countries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594" y="744832"/>
            <a:ext cx="644037" cy="64403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7879" y="1560931"/>
          <a:ext cx="8228936" cy="1809886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102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6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4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India 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USA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UK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UAE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Australia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New Zealand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Singapore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China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6.00%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0.06%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0.35%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0.50%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1.00%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1.30%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1.40%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itchFamily="34" charset="0"/>
                        </a:rPr>
                        <a:t>2.75%</a:t>
                      </a:r>
                    </a:p>
                  </a:txBody>
                  <a:tcPr marL="8798" marR="8798" marT="8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3568813" y="3603479"/>
            <a:ext cx="5290453" cy="380622"/>
            <a:chOff x="3" y="0"/>
            <a:chExt cx="5290453" cy="380622"/>
          </a:xfrm>
        </p:grpSpPr>
        <p:sp>
          <p:nvSpPr>
            <p:cNvPr id="9" name="Rectangle 8"/>
            <p:cNvSpPr/>
            <p:nvPr/>
          </p:nvSpPr>
          <p:spPr>
            <a:xfrm>
              <a:off x="3" y="0"/>
              <a:ext cx="5290453" cy="380622"/>
            </a:xfrm>
            <a:prstGeom prst="rect">
              <a:avLst/>
            </a:prstGeom>
            <a:solidFill>
              <a:sysClr val="windowText" lastClr="000000">
                <a:lumMod val="85000"/>
              </a:sys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TextBox 9"/>
            <p:cNvSpPr txBox="1"/>
            <p:nvPr/>
          </p:nvSpPr>
          <p:spPr>
            <a:xfrm>
              <a:off x="3" y="0"/>
              <a:ext cx="5290453" cy="3806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*Maximum Interest rates offered by leading Banks  for Term Deposits</a:t>
              </a:r>
            </a:p>
          </p:txBody>
        </p:sp>
      </p:grpSp>
      <p:sp>
        <p:nvSpPr>
          <p:cNvPr id="11" name="Title 3"/>
          <p:cNvSpPr txBox="1">
            <a:spLocks/>
          </p:cNvSpPr>
          <p:nvPr/>
        </p:nvSpPr>
        <p:spPr>
          <a:xfrm>
            <a:off x="760427" y="93120"/>
            <a:ext cx="7863840" cy="5410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50663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50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5A8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should NRI Invest in India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A99C544-C442-4E08-8BAA-C223EB4A0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707" y="4481600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0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6304" y="3691734"/>
            <a:ext cx="4155815" cy="549072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prstClr val="white"/>
                </a:solidFill>
                <a:latin typeface="Calibri" panose="020F0502020204030204"/>
              </a:rPr>
              <a:t>Products</a:t>
            </a: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CADC9B1C-44B4-440E-85BA-3B04748FE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" y="-1267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7"/>
          <p:cNvGrpSpPr/>
          <p:nvPr/>
        </p:nvGrpSpPr>
        <p:grpSpPr>
          <a:xfrm>
            <a:off x="2012900" y="929698"/>
            <a:ext cx="1454679" cy="1252244"/>
            <a:chOff x="4167215" y="5286388"/>
            <a:chExt cx="1643074" cy="1285884"/>
          </a:xfrm>
        </p:grpSpPr>
        <p:sp>
          <p:nvSpPr>
            <p:cNvPr id="65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66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67215" y="5624620"/>
              <a:ext cx="1643074" cy="37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Mr. Ravi,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Age: 35 Years</a:t>
              </a:r>
              <a:endParaRPr kumimoji="1" lang="ko-KR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3" name="그룹 87"/>
          <p:cNvGrpSpPr/>
          <p:nvPr/>
        </p:nvGrpSpPr>
        <p:grpSpPr>
          <a:xfrm>
            <a:off x="3256483" y="929706"/>
            <a:ext cx="1454679" cy="1390285"/>
            <a:chOff x="4167215" y="5286388"/>
            <a:chExt cx="1643074" cy="1427630"/>
          </a:xfrm>
        </p:grpSpPr>
        <p:sp>
          <p:nvSpPr>
            <p:cNvPr id="69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0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67215" y="5434041"/>
              <a:ext cx="1643074" cy="127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Need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Identified:</a:t>
              </a:r>
              <a:endParaRPr kumimoji="1" lang="en-IN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  <a:p>
              <a:pPr algn="ctr"/>
              <a:r>
                <a:rPr kumimoji="1" lang="en-IN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Build a corpus</a:t>
              </a:r>
            </a:p>
            <a:p>
              <a:pPr algn="ctr"/>
              <a:r>
                <a:rPr kumimoji="1" lang="en-IN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 for his </a:t>
              </a:r>
            </a:p>
            <a:p>
              <a:pPr algn="ctr"/>
              <a:r>
                <a:rPr kumimoji="1" lang="en-IN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Daughter’s</a:t>
              </a:r>
            </a:p>
            <a:p>
              <a:pPr algn="ctr"/>
              <a:r>
                <a:rPr kumimoji="1" lang="en-IN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Education</a:t>
              </a:r>
            </a:p>
            <a:p>
              <a:pPr algn="ctr"/>
              <a:endParaRPr kumimoji="1" lang="ko-KR" altLang="en-US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4" name="그룹 87"/>
          <p:cNvGrpSpPr/>
          <p:nvPr/>
        </p:nvGrpSpPr>
        <p:grpSpPr>
          <a:xfrm>
            <a:off x="4500064" y="929698"/>
            <a:ext cx="1454679" cy="1252244"/>
            <a:chOff x="4167215" y="5286388"/>
            <a:chExt cx="1643074" cy="1285884"/>
          </a:xfrm>
        </p:grpSpPr>
        <p:sp>
          <p:nvSpPr>
            <p:cNvPr id="73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rgbClr val="27B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4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67215" y="5537681"/>
              <a:ext cx="1643074" cy="66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Daughter’s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Details: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Name: Ria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LI Age: 2 Years</a:t>
              </a:r>
            </a:p>
          </p:txBody>
        </p:sp>
      </p:grpSp>
      <p:grpSp>
        <p:nvGrpSpPr>
          <p:cNvPr id="5" name="그룹 87"/>
          <p:cNvGrpSpPr/>
          <p:nvPr/>
        </p:nvGrpSpPr>
        <p:grpSpPr>
          <a:xfrm>
            <a:off x="5743646" y="929690"/>
            <a:ext cx="1454679" cy="1252242"/>
            <a:chOff x="4179510" y="5286388"/>
            <a:chExt cx="1643074" cy="1285884"/>
          </a:xfrm>
        </p:grpSpPr>
        <p:sp>
          <p:nvSpPr>
            <p:cNvPr id="77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8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79510" y="5500432"/>
              <a:ext cx="1643074" cy="9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Solution: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Max Life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Smart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Wealth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Plan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6" name="그룹 87"/>
          <p:cNvGrpSpPr/>
          <p:nvPr/>
        </p:nvGrpSpPr>
        <p:grpSpPr>
          <a:xfrm>
            <a:off x="6987229" y="929698"/>
            <a:ext cx="1454679" cy="1252244"/>
            <a:chOff x="4179510" y="5286388"/>
            <a:chExt cx="1643074" cy="1285884"/>
          </a:xfrm>
        </p:grpSpPr>
        <p:sp>
          <p:nvSpPr>
            <p:cNvPr id="81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82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79510" y="5560298"/>
              <a:ext cx="1643074" cy="66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PPT: 8 years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PT: 16 years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Premium: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10 Lac p.a.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76647" y="2282403"/>
            <a:ext cx="1845773" cy="62601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b="1" dirty="0"/>
              <a:t>Mr. Ravi &amp; his Daughter</a:t>
            </a:r>
          </a:p>
        </p:txBody>
      </p:sp>
      <p:grpSp>
        <p:nvGrpSpPr>
          <p:cNvPr id="7" name="Group 51"/>
          <p:cNvGrpSpPr/>
          <p:nvPr/>
        </p:nvGrpSpPr>
        <p:grpSpPr>
          <a:xfrm>
            <a:off x="1755994" y="3345268"/>
            <a:ext cx="4602576" cy="826945"/>
            <a:chOff x="395536" y="4581128"/>
            <a:chExt cx="8341010" cy="894080"/>
          </a:xfrm>
        </p:grpSpPr>
        <p:grpSp>
          <p:nvGrpSpPr>
            <p:cNvPr id="8" name="Group 19"/>
            <p:cNvGrpSpPr/>
            <p:nvPr/>
          </p:nvGrpSpPr>
          <p:grpSpPr>
            <a:xfrm>
              <a:off x="395536" y="4581128"/>
              <a:ext cx="8244408" cy="576064"/>
              <a:chOff x="971600" y="4581128"/>
              <a:chExt cx="6480720" cy="57606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971600" y="4869160"/>
                <a:ext cx="6480720" cy="0"/>
              </a:xfrm>
              <a:prstGeom prst="line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971600" y="4581128"/>
                <a:ext cx="0" cy="576064"/>
              </a:xfrm>
              <a:prstGeom prst="lin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452320" y="4581128"/>
                <a:ext cx="0" cy="576064"/>
              </a:xfrm>
              <a:prstGeom prst="lin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8401768" y="5075892"/>
              <a:ext cx="334778" cy="3993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052167" y="2988975"/>
            <a:ext cx="1382486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Policy</a:t>
            </a:r>
          </a:p>
          <a:p>
            <a:pPr algn="ctr"/>
            <a:r>
              <a:rPr lang="en-US" sz="900" b="1" dirty="0"/>
              <a:t> Commencement</a:t>
            </a:r>
            <a:endParaRPr lang="en-IN" sz="9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5890027" y="3103038"/>
            <a:ext cx="1072242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Policy Term</a:t>
            </a:r>
          </a:p>
          <a:p>
            <a:pPr algn="ctr"/>
            <a:r>
              <a:rPr lang="en-US" sz="900" b="1" dirty="0"/>
              <a:t> Ends</a:t>
            </a:r>
            <a:endParaRPr lang="en-IN" sz="9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341186" y="3828492"/>
            <a:ext cx="579383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35 Years</a:t>
            </a:r>
            <a:endParaRPr lang="ko-KR" altLang="ko-KR" sz="9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708450" y="3841624"/>
            <a:ext cx="579383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51 Years</a:t>
            </a:r>
            <a:endParaRPr lang="ko-KR" altLang="ko-KR" sz="9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668316" y="4067516"/>
            <a:ext cx="2261045" cy="118001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Rs. 1,60,67,600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(Rs. 1.60 </a:t>
            </a:r>
            <a:r>
              <a:rPr lang="en-US" b="1" dirty="0" err="1">
                <a:solidFill>
                  <a:schemeClr val="tx1"/>
                </a:solidFill>
              </a:rPr>
              <a:t>cr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Guaranteed Maturity Benefit</a:t>
            </a:r>
          </a:p>
        </p:txBody>
      </p:sp>
      <p:sp>
        <p:nvSpPr>
          <p:cNvPr id="96" name="Curved Down Arrow 95"/>
          <p:cNvSpPr/>
          <p:nvPr/>
        </p:nvSpPr>
        <p:spPr>
          <a:xfrm rot="271111">
            <a:off x="6298929" y="2599139"/>
            <a:ext cx="1279120" cy="336437"/>
          </a:xfrm>
          <a:prstGeom prst="curvedDownArrow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42992" y="3200676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36855" y="3212771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35481" y="3206725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517984" y="320672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717247" y="3221842"/>
            <a:ext cx="1673609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</a:t>
            </a:r>
          </a:p>
        </p:txBody>
      </p:sp>
      <p:sp>
        <p:nvSpPr>
          <p:cNvPr id="107" name="Left Brace 106"/>
          <p:cNvSpPr/>
          <p:nvPr/>
        </p:nvSpPr>
        <p:spPr>
          <a:xfrm rot="16200000">
            <a:off x="2688801" y="3406165"/>
            <a:ext cx="357190" cy="1960281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1320" tIns="35661" rIns="71320" bIns="35661" rtlCol="0" anchor="ctr"/>
          <a:lstStyle/>
          <a:p>
            <a:pPr algn="ctr"/>
            <a:endParaRPr lang="en-IN" dirty="0"/>
          </a:p>
        </p:txBody>
      </p:sp>
      <p:sp>
        <p:nvSpPr>
          <p:cNvPr id="108" name="TextBox 107"/>
          <p:cNvSpPr txBox="1"/>
          <p:nvPr/>
        </p:nvSpPr>
        <p:spPr>
          <a:xfrm>
            <a:off x="1469286" y="4528098"/>
            <a:ext cx="3094272" cy="410573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Annual Premium Paid = Rs. 10 Lac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Total Premium Paid in 8 years (10*8) = Rs.  80 Lacs</a:t>
            </a:r>
          </a:p>
        </p:txBody>
      </p:sp>
      <p:sp>
        <p:nvSpPr>
          <p:cNvPr id="109" name="Oval 108"/>
          <p:cNvSpPr/>
          <p:nvPr/>
        </p:nvSpPr>
        <p:spPr>
          <a:xfrm>
            <a:off x="2009005" y="3521200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294755" y="3521200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580505" y="3526491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566342" y="3521200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60110" y="4065062"/>
            <a:ext cx="1673609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</a:t>
            </a:r>
          </a:p>
        </p:txBody>
      </p:sp>
      <p:pic>
        <p:nvPicPr>
          <p:cNvPr id="114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768034" y="3859396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110934" y="3859396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453834" y="3859396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330134" y="3859396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2" descr="C:\Users\amms0310.MAXLIFE\Desktop\vdo\19\Picture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0318" y="2108468"/>
            <a:ext cx="2043113" cy="2024316"/>
          </a:xfrm>
          <a:prstGeom prst="rect">
            <a:avLst/>
          </a:prstGeom>
          <a:noFill/>
        </p:spPr>
      </p:pic>
      <p:pic>
        <p:nvPicPr>
          <p:cNvPr id="123" name="Picture 3" descr="E:\1.ANKUR\3.Apr'17 to 31st Mar'18\Shutterstock\Shutterstock Images Library\shutterstock_34445521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3403" y="837995"/>
            <a:ext cx="1672261" cy="136633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4" name="Rectangle 123"/>
          <p:cNvSpPr/>
          <p:nvPr/>
        </p:nvSpPr>
        <p:spPr>
          <a:xfrm>
            <a:off x="605254" y="343699"/>
            <a:ext cx="4656935" cy="410573"/>
          </a:xfrm>
          <a:prstGeom prst="rect">
            <a:avLst/>
          </a:prstGeom>
        </p:spPr>
        <p:txBody>
          <a:bodyPr wrap="none" lIns="71320" tIns="35661" rIns="71320" bIns="35661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Smart Wealth Plan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–Lump sum Benefit Option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3" descr="Logo&#10;&#10;Description automatically generated">
            <a:extLst>
              <a:ext uri="{FF2B5EF4-FFF2-40B4-BE49-F238E27FC236}">
                <a16:creationId xmlns:a16="http://schemas.microsoft.com/office/drawing/2014/main" id="{57ADB702-5BC7-4D84-BF45-EED0C89BE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44475" y="5145729"/>
            <a:ext cx="1076737" cy="771525"/>
          </a:xfrm>
          <a:prstGeom prst="rect">
            <a:avLst/>
          </a:prstGeom>
        </p:spPr>
      </p:pic>
      <p:pic>
        <p:nvPicPr>
          <p:cNvPr id="10" name="Picture 3" descr="Logo&#10;&#10;Description automatically generated">
            <a:extLst>
              <a:ext uri="{FF2B5EF4-FFF2-40B4-BE49-F238E27FC236}">
                <a16:creationId xmlns:a16="http://schemas.microsoft.com/office/drawing/2014/main" id="{3A4B908F-15C0-48CA-93F3-530DE2F3B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9" y="4621417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2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 animBg="1"/>
      <p:bldP spid="95" grpId="1" animBg="1"/>
      <p:bldP spid="96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0052" y="864748"/>
          <a:ext cx="8129588" cy="682625"/>
        </p:xfrm>
        <a:graphic>
          <a:graphicData uri="http://schemas.openxmlformats.org/drawingml/2006/table">
            <a:tbl>
              <a:tblPr/>
              <a:tblGrid>
                <a:gridCol w="812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66173" y="2318970"/>
            <a:ext cx="5349240" cy="2528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dirty="0"/>
          </a:p>
        </p:txBody>
      </p:sp>
      <p:grpSp>
        <p:nvGrpSpPr>
          <p:cNvPr id="2" name="Group 51"/>
          <p:cNvGrpSpPr/>
          <p:nvPr/>
        </p:nvGrpSpPr>
        <p:grpSpPr>
          <a:xfrm>
            <a:off x="545252" y="3776048"/>
            <a:ext cx="6135396" cy="826945"/>
            <a:chOff x="395536" y="4581128"/>
            <a:chExt cx="8254775" cy="894080"/>
          </a:xfrm>
        </p:grpSpPr>
        <p:grpSp>
          <p:nvGrpSpPr>
            <p:cNvPr id="4" name="Group 19"/>
            <p:cNvGrpSpPr/>
            <p:nvPr/>
          </p:nvGrpSpPr>
          <p:grpSpPr>
            <a:xfrm>
              <a:off x="395536" y="4581128"/>
              <a:ext cx="8244408" cy="576064"/>
              <a:chOff x="971600" y="4581128"/>
              <a:chExt cx="6480720" cy="57606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71600" y="4869160"/>
                <a:ext cx="6480720" cy="0"/>
              </a:xfrm>
              <a:prstGeom prst="line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971600" y="4581128"/>
                <a:ext cx="0" cy="576064"/>
              </a:xfrm>
              <a:prstGeom prst="lin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452320" y="4581128"/>
                <a:ext cx="0" cy="576064"/>
              </a:xfrm>
              <a:prstGeom prst="line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8401768" y="5075892"/>
              <a:ext cx="248543" cy="3993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57681" y="3376582"/>
            <a:ext cx="1072242" cy="4875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Policy </a:t>
            </a:r>
          </a:p>
          <a:p>
            <a:pPr algn="ctr"/>
            <a:r>
              <a:rPr lang="en-US" sz="900" b="1" dirty="0"/>
              <a:t>Term</a:t>
            </a:r>
          </a:p>
          <a:p>
            <a:pPr algn="ctr"/>
            <a:r>
              <a:rPr lang="en-US" sz="900" b="1" dirty="0"/>
              <a:t> Ends</a:t>
            </a:r>
            <a:endParaRPr lang="en-IN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3423" y="3631456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286" y="3643551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5912" y="3643551"/>
            <a:ext cx="266131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443" y="4462567"/>
            <a:ext cx="579383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35 Years</a:t>
            </a:r>
            <a:endParaRPr lang="ko-KR" altLang="ko-KR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0838" y="360575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7678" y="3652622"/>
            <a:ext cx="1673609" cy="62601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 . . . . . . . . 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2929" y="4462567"/>
            <a:ext cx="579383" cy="34901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00" b="1" dirty="0"/>
              <a:t>71 Years</a:t>
            </a:r>
            <a:endParaRPr lang="ko-KR" altLang="ko-KR" sz="900" b="1" dirty="0"/>
          </a:p>
        </p:txBody>
      </p:sp>
      <p:sp>
        <p:nvSpPr>
          <p:cNvPr id="20" name="Left Brace 19"/>
          <p:cNvSpPr/>
          <p:nvPr/>
        </p:nvSpPr>
        <p:spPr>
          <a:xfrm rot="16200000">
            <a:off x="1911520" y="3486936"/>
            <a:ext cx="357190" cy="2677775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1320" tIns="35661" rIns="71320" bIns="35661" rtlCol="0" anchor="ctr"/>
          <a:lstStyle/>
          <a:p>
            <a:pPr algn="ctr"/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530771" y="5185387"/>
            <a:ext cx="3097337" cy="44135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Annual Premium Paid = Rs. 5 Lac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Total Premium Paid in 10 years = Rs. 50 Lacs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7920" y="2459989"/>
            <a:ext cx="5135776" cy="90301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Rs. 4.74 Lacs of Guaranteed Income every year for 25 Years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+ Rs. 50 Lacs as Terminal Benefit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7397" y="405025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0298" y="405025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2F5496"/>
                </a:solidFill>
              </a:rPr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4082" y="4050255"/>
            <a:ext cx="375099" cy="65679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16</a:t>
            </a:r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endParaRPr lang="en-US" sz="19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3452" y="3673619"/>
            <a:ext cx="1771649" cy="62601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 . . . . . . . . . .</a:t>
            </a:r>
            <a:endParaRPr lang="en-US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9435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rgbClr val="2F5496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15186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rgbClr val="2F5496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00936" y="3966010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rgbClr val="2F5496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158298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rgbClr val="2F5496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96486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rgbClr val="2F5496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253673" y="3966010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601336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39661" y="3960718"/>
            <a:ext cx="137160" cy="14778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sz="9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0540" y="4504580"/>
            <a:ext cx="1673609" cy="62601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. . . . . . . . . . . . . . . . . .</a:t>
            </a:r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88464" y="4298914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31364" y="4298914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74264" y="4298914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922089" y="4298914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317713" y="4043905"/>
            <a:ext cx="432319" cy="36440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sz="19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36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43451" y="4105419"/>
            <a:ext cx="1777364" cy="62601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2F5496"/>
                </a:solidFill>
              </a:rPr>
              <a:t>. . . . . . . . . . . . . . . . . . . </a:t>
            </a:r>
            <a:endParaRPr lang="en-US" dirty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2F5496"/>
              </a:solidFill>
            </a:endParaRPr>
          </a:p>
        </p:txBody>
      </p: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630749" y="3409915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007939" y="3397215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362269" y="3397215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202499" y="3448015"/>
            <a:ext cx="605909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C:\Users\amms0310.MAXLIFE\Desktop\vdo\19\Picture21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943727" y="2652866"/>
            <a:ext cx="2071295" cy="17425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6843713" y="3441560"/>
            <a:ext cx="571500" cy="549072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sz="3100" b="1" dirty="0"/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68885" y="4223970"/>
            <a:ext cx="2300288" cy="564461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sz="1600" b="1" dirty="0"/>
              <a:t>Terminal Benefit (Total Premiums Paid)</a:t>
            </a:r>
          </a:p>
        </p:txBody>
      </p:sp>
      <p:sp>
        <p:nvSpPr>
          <p:cNvPr id="49" name="Bent Arrow 48"/>
          <p:cNvSpPr/>
          <p:nvPr/>
        </p:nvSpPr>
        <p:spPr>
          <a:xfrm flipV="1">
            <a:off x="6520544" y="4335852"/>
            <a:ext cx="555172" cy="111502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그룹 87"/>
          <p:cNvGrpSpPr/>
          <p:nvPr/>
        </p:nvGrpSpPr>
        <p:grpSpPr>
          <a:xfrm>
            <a:off x="2193125" y="883054"/>
            <a:ext cx="1454679" cy="1252244"/>
            <a:chOff x="4167215" y="5286388"/>
            <a:chExt cx="1643074" cy="1285884"/>
          </a:xfrm>
        </p:grpSpPr>
        <p:sp>
          <p:nvSpPr>
            <p:cNvPr id="51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52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67215" y="5624620"/>
              <a:ext cx="1643074" cy="37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Mr. Agrim,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Age: 35 Years</a:t>
              </a:r>
              <a:endParaRPr kumimoji="1" lang="ko-KR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7" name="그룹 87"/>
          <p:cNvGrpSpPr/>
          <p:nvPr/>
        </p:nvGrpSpPr>
        <p:grpSpPr>
          <a:xfrm>
            <a:off x="3537839" y="883063"/>
            <a:ext cx="1454679" cy="1252247"/>
            <a:chOff x="4167215" y="5286388"/>
            <a:chExt cx="1643074" cy="1285884"/>
          </a:xfrm>
        </p:grpSpPr>
        <p:sp>
          <p:nvSpPr>
            <p:cNvPr id="55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56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67215" y="5434044"/>
              <a:ext cx="1643074" cy="884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Need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Identified:</a:t>
              </a:r>
              <a:endParaRPr kumimoji="1" lang="en-IN" altLang="ko-KR" sz="8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  <a:p>
              <a:pPr algn="ctr"/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Wants guaranteed</a:t>
              </a:r>
            </a:p>
            <a:p>
              <a:pPr algn="ctr"/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 income to fulfill his </a:t>
              </a:r>
            </a:p>
            <a:p>
              <a:pPr algn="ctr"/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   Early Retirement </a:t>
              </a:r>
            </a:p>
            <a:p>
              <a:pPr algn="ctr"/>
              <a:r>
                <a:rPr kumimoji="1" lang="en-US" altLang="ko-KR" sz="8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needs</a:t>
              </a:r>
            </a:p>
          </p:txBody>
        </p:sp>
      </p:grpSp>
      <p:grpSp>
        <p:nvGrpSpPr>
          <p:cNvPr id="50" name="그룹 87"/>
          <p:cNvGrpSpPr/>
          <p:nvPr/>
        </p:nvGrpSpPr>
        <p:grpSpPr>
          <a:xfrm>
            <a:off x="4882553" y="883044"/>
            <a:ext cx="1454679" cy="1252242"/>
            <a:chOff x="4179510" y="5286388"/>
            <a:chExt cx="1643074" cy="1285884"/>
          </a:xfrm>
        </p:grpSpPr>
        <p:sp>
          <p:nvSpPr>
            <p:cNvPr id="59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60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79510" y="5500432"/>
              <a:ext cx="1643074" cy="94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Solution: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Max Life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Smart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Wealth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Plan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900" b="1" dirty="0">
                <a:solidFill>
                  <a:schemeClr val="bg1"/>
                </a:solidFill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54" name="그룹 87"/>
          <p:cNvGrpSpPr/>
          <p:nvPr/>
        </p:nvGrpSpPr>
        <p:grpSpPr>
          <a:xfrm>
            <a:off x="6227267" y="883054"/>
            <a:ext cx="1454679" cy="1252244"/>
            <a:chOff x="4179510" y="5286388"/>
            <a:chExt cx="1643074" cy="1285884"/>
          </a:xfrm>
        </p:grpSpPr>
        <p:sp>
          <p:nvSpPr>
            <p:cNvPr id="63" name="타원 88"/>
            <p:cNvSpPr/>
            <p:nvPr/>
          </p:nvSpPr>
          <p:spPr>
            <a:xfrm>
              <a:off x="4371974" y="5338776"/>
              <a:ext cx="1214446" cy="12144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64" name="도넛 89"/>
            <p:cNvSpPr/>
            <p:nvPr/>
          </p:nvSpPr>
          <p:spPr>
            <a:xfrm>
              <a:off x="4357686" y="5286388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79510" y="5560298"/>
              <a:ext cx="1643074" cy="52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PPT: 10 years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Premium: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>
                  <a:solidFill>
                    <a:schemeClr val="bg1"/>
                  </a:solidFill>
                  <a:ea typeface="HY헤드라인M" pitchFamily="18" charset="-127"/>
                  <a:cs typeface="Arial" pitchFamily="34" charset="0"/>
                </a:rPr>
                <a:t>5  Lacs p.a.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50995" y="2106638"/>
            <a:ext cx="1442725" cy="34901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1320" tIns="35661" rIns="71320" bIns="35661" rtlCol="0">
            <a:spAutoFit/>
          </a:bodyPr>
          <a:lstStyle/>
          <a:p>
            <a:pPr algn="ctr"/>
            <a:r>
              <a:rPr lang="en-US" b="1" dirty="0"/>
              <a:t>Mr. Agrim</a:t>
            </a:r>
          </a:p>
        </p:txBody>
      </p:sp>
      <p:pic>
        <p:nvPicPr>
          <p:cNvPr id="67" name="Picture 2" descr="E:\1.ANKUR\3.Apr'17 to 31st Mar'18\Shutterstock\Shutterstock Images Library\shutterstock_276947396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3987" y="804935"/>
            <a:ext cx="1395957" cy="122706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Rectangle 67"/>
          <p:cNvSpPr/>
          <p:nvPr/>
        </p:nvSpPr>
        <p:spPr>
          <a:xfrm>
            <a:off x="605253" y="343699"/>
            <a:ext cx="5356294" cy="410573"/>
          </a:xfrm>
          <a:prstGeom prst="rect">
            <a:avLst/>
          </a:prstGeom>
        </p:spPr>
        <p:txBody>
          <a:bodyPr wrap="none" lIns="71320" tIns="35661" rIns="71320" bIns="35661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Smart Wealth Plan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- Long Term Income Benefit Option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8" name="Picture 3" descr="Logo&#10;&#10;Description automatically generated">
            <a:extLst>
              <a:ext uri="{FF2B5EF4-FFF2-40B4-BE49-F238E27FC236}">
                <a16:creationId xmlns:a16="http://schemas.microsoft.com/office/drawing/2014/main" id="{8F9D39B4-C617-48B4-B1C3-CE05C5C7F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965" y="4944742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/>
      <p:bldP spid="13" grpId="0"/>
      <p:bldP spid="14" grpId="0"/>
      <p:bldP spid="15" grpId="0"/>
      <p:bldP spid="17" grpId="0"/>
      <p:bldP spid="18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40" grpId="0"/>
      <p:bldP spid="41" grpId="0"/>
      <p:bldP spid="47" grpId="0"/>
      <p:bldP spid="48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1280135" y="2197060"/>
            <a:ext cx="6586557" cy="2055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7"/>
          <p:cNvGrpSpPr/>
          <p:nvPr/>
        </p:nvGrpSpPr>
        <p:grpSpPr>
          <a:xfrm>
            <a:off x="1806771" y="2280193"/>
            <a:ext cx="2353828" cy="307941"/>
            <a:chOff x="1604533" y="9810024"/>
            <a:chExt cx="5229151" cy="615696"/>
          </a:xfrm>
        </p:grpSpPr>
        <p:pic>
          <p:nvPicPr>
            <p:cNvPr id="49" name="Picture 48" descr="File:Coin stack icon GOLD-01.svg - Wikimedia Commons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533" y="9812216"/>
              <a:ext cx="575959" cy="613504"/>
            </a:xfrm>
            <a:prstGeom prst="rect">
              <a:avLst/>
            </a:prstGeom>
          </p:spPr>
        </p:pic>
        <p:pic>
          <p:nvPicPr>
            <p:cNvPr id="50" name="Picture 49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758" y="9812216"/>
              <a:ext cx="575959" cy="613504"/>
            </a:xfrm>
            <a:prstGeom prst="rect">
              <a:avLst/>
            </a:prstGeom>
          </p:spPr>
        </p:pic>
        <p:pic>
          <p:nvPicPr>
            <p:cNvPr id="51" name="Picture 50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157" y="9812216"/>
              <a:ext cx="575959" cy="613504"/>
            </a:xfrm>
            <a:prstGeom prst="rect">
              <a:avLst/>
            </a:prstGeom>
          </p:spPr>
        </p:pic>
        <p:pic>
          <p:nvPicPr>
            <p:cNvPr id="52" name="Picture 51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728" y="9812216"/>
              <a:ext cx="575959" cy="613504"/>
            </a:xfrm>
            <a:prstGeom prst="rect">
              <a:avLst/>
            </a:prstGeom>
          </p:spPr>
        </p:pic>
        <p:pic>
          <p:nvPicPr>
            <p:cNvPr id="53" name="Picture 52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96" y="9810024"/>
              <a:ext cx="575959" cy="613504"/>
            </a:xfrm>
            <a:prstGeom prst="rect">
              <a:avLst/>
            </a:prstGeom>
          </p:spPr>
        </p:pic>
        <p:pic>
          <p:nvPicPr>
            <p:cNvPr id="54" name="Picture 53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811" y="9812216"/>
              <a:ext cx="575959" cy="613504"/>
            </a:xfrm>
            <a:prstGeom prst="rect">
              <a:avLst/>
            </a:prstGeom>
          </p:spPr>
        </p:pic>
        <p:pic>
          <p:nvPicPr>
            <p:cNvPr id="55" name="Picture 54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245" y="9810024"/>
              <a:ext cx="575959" cy="613504"/>
            </a:xfrm>
            <a:prstGeom prst="rect">
              <a:avLst/>
            </a:prstGeom>
          </p:spPr>
        </p:pic>
        <p:pic>
          <p:nvPicPr>
            <p:cNvPr id="56" name="Picture 55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843" y="9810024"/>
              <a:ext cx="575959" cy="613504"/>
            </a:xfrm>
            <a:prstGeom prst="rect">
              <a:avLst/>
            </a:prstGeom>
          </p:spPr>
        </p:pic>
        <p:pic>
          <p:nvPicPr>
            <p:cNvPr id="57" name="Picture 56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28" y="9810024"/>
              <a:ext cx="575959" cy="613504"/>
            </a:xfrm>
            <a:prstGeom prst="rect">
              <a:avLst/>
            </a:prstGeom>
          </p:spPr>
        </p:pic>
        <p:pic>
          <p:nvPicPr>
            <p:cNvPr id="58" name="Picture 57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781" y="9810024"/>
              <a:ext cx="575959" cy="613504"/>
            </a:xfrm>
            <a:prstGeom prst="rect">
              <a:avLst/>
            </a:prstGeom>
          </p:spPr>
        </p:pic>
        <p:pic>
          <p:nvPicPr>
            <p:cNvPr id="59" name="Picture 58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672" y="9812216"/>
              <a:ext cx="575959" cy="613504"/>
            </a:xfrm>
            <a:prstGeom prst="rect">
              <a:avLst/>
            </a:prstGeom>
          </p:spPr>
        </p:pic>
        <p:pic>
          <p:nvPicPr>
            <p:cNvPr id="60" name="Picture 59" descr="File:Coin stack icon GOLD-01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725" y="9810024"/>
              <a:ext cx="575959" cy="613504"/>
            </a:xfrm>
            <a:prstGeom prst="rect">
              <a:avLst/>
            </a:prstGeom>
          </p:spPr>
        </p:pic>
      </p:grpSp>
      <p:cxnSp>
        <p:nvCxnSpPr>
          <p:cNvPr id="61" name="Straight Connector 60"/>
          <p:cNvCxnSpPr/>
          <p:nvPr/>
        </p:nvCxnSpPr>
        <p:spPr>
          <a:xfrm flipH="1">
            <a:off x="4735993" y="903696"/>
            <a:ext cx="3380" cy="1293362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1"/>
          <p:cNvGrpSpPr/>
          <p:nvPr/>
        </p:nvGrpSpPr>
        <p:grpSpPr>
          <a:xfrm>
            <a:off x="5344528" y="1830247"/>
            <a:ext cx="1955498" cy="304232"/>
            <a:chOff x="1604533" y="9810024"/>
            <a:chExt cx="4397207" cy="615696"/>
          </a:xfrm>
        </p:grpSpPr>
        <p:pic>
          <p:nvPicPr>
            <p:cNvPr id="63" name="Picture 62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533" y="9812216"/>
              <a:ext cx="575959" cy="613504"/>
            </a:xfrm>
            <a:prstGeom prst="rect">
              <a:avLst/>
            </a:prstGeom>
          </p:spPr>
        </p:pic>
        <p:pic>
          <p:nvPicPr>
            <p:cNvPr id="64" name="Picture 63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758" y="9812216"/>
              <a:ext cx="575959" cy="613504"/>
            </a:xfrm>
            <a:prstGeom prst="rect">
              <a:avLst/>
            </a:prstGeom>
          </p:spPr>
        </p:pic>
        <p:pic>
          <p:nvPicPr>
            <p:cNvPr id="65" name="Picture 64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157" y="9812216"/>
              <a:ext cx="575959" cy="613504"/>
            </a:xfrm>
            <a:prstGeom prst="rect">
              <a:avLst/>
            </a:prstGeom>
          </p:spPr>
        </p:pic>
        <p:pic>
          <p:nvPicPr>
            <p:cNvPr id="66" name="Picture 65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728" y="9812216"/>
              <a:ext cx="575959" cy="613504"/>
            </a:xfrm>
            <a:prstGeom prst="rect">
              <a:avLst/>
            </a:prstGeom>
          </p:spPr>
        </p:pic>
        <p:pic>
          <p:nvPicPr>
            <p:cNvPr id="67" name="Picture 66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96" y="9810024"/>
              <a:ext cx="575959" cy="613504"/>
            </a:xfrm>
            <a:prstGeom prst="rect">
              <a:avLst/>
            </a:prstGeom>
          </p:spPr>
        </p:pic>
        <p:pic>
          <p:nvPicPr>
            <p:cNvPr id="68" name="Picture 67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811" y="9812216"/>
              <a:ext cx="575959" cy="613504"/>
            </a:xfrm>
            <a:prstGeom prst="rect">
              <a:avLst/>
            </a:prstGeom>
          </p:spPr>
        </p:pic>
        <p:pic>
          <p:nvPicPr>
            <p:cNvPr id="69" name="Picture 68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245" y="9810024"/>
              <a:ext cx="575959" cy="613504"/>
            </a:xfrm>
            <a:prstGeom prst="rect">
              <a:avLst/>
            </a:prstGeom>
          </p:spPr>
        </p:pic>
        <p:pic>
          <p:nvPicPr>
            <p:cNvPr id="70" name="Picture 69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843" y="9810024"/>
              <a:ext cx="575959" cy="613504"/>
            </a:xfrm>
            <a:prstGeom prst="rect">
              <a:avLst/>
            </a:prstGeom>
          </p:spPr>
        </p:pic>
        <p:pic>
          <p:nvPicPr>
            <p:cNvPr id="71" name="Picture 70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781" y="9810024"/>
              <a:ext cx="575959" cy="613504"/>
            </a:xfrm>
            <a:prstGeom prst="rect">
              <a:avLst/>
            </a:prstGeom>
          </p:spPr>
        </p:pic>
        <p:pic>
          <p:nvPicPr>
            <p:cNvPr id="72" name="Picture 71" descr="File:Coin stack icon GOLD-01.svg - Wikimedia Commons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672" y="9812216"/>
              <a:ext cx="575959" cy="613504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630780" y="2226419"/>
            <a:ext cx="1305620" cy="903011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Year 1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Age: 35 years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00525" y="2259638"/>
            <a:ext cx="1257300" cy="533679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</a:rPr>
              <a:t>Year 13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</a:rPr>
              <a:t>Age:  47 years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87754" y="2280191"/>
            <a:ext cx="1893529" cy="626012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Year 22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Age: 56 years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319049" y="1127570"/>
            <a:ext cx="2207087" cy="626012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Lump- sum payable at Maturity</a:t>
            </a:r>
          </a:p>
          <a:p>
            <a:pPr algn="ctr"/>
            <a:r>
              <a:rPr lang="en-US" sz="1200" dirty="0"/>
              <a:t>@4% = Rs 9,73,896</a:t>
            </a:r>
          </a:p>
          <a:p>
            <a:pPr algn="ctr"/>
            <a:r>
              <a:rPr lang="en-US" sz="1200" dirty="0"/>
              <a:t>@8% = Rs 1,19,22,959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87995" y="1052639"/>
            <a:ext cx="2816523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Annualized Premium :  Rs  10,03,500</a:t>
            </a:r>
          </a:p>
          <a:p>
            <a:pPr algn="ctr"/>
            <a:r>
              <a:rPr lang="en-US" sz="1200" dirty="0"/>
              <a:t>Total Premium Paid:  Rs    12,042,000.00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319049" y="576583"/>
            <a:ext cx="2207087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Guaranteed Monthly Income for 10 years =   Rs    1,25,000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44722" y="2704144"/>
            <a:ext cx="2641238" cy="256680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End of Premium Paying term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2473" y="177896"/>
            <a:ext cx="8262389" cy="364402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MONTHLY INCOME ADVANTAGE PLAN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3211" y="613520"/>
            <a:ext cx="1741230" cy="349013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LIVING BENEFITS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3211" y="3298045"/>
            <a:ext cx="1741230" cy="349013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DEATH BENEFITS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034001" y="4830000"/>
            <a:ext cx="8110001" cy="10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95"/>
          <p:cNvGrpSpPr/>
          <p:nvPr/>
        </p:nvGrpSpPr>
        <p:grpSpPr>
          <a:xfrm>
            <a:off x="1573276" y="4972122"/>
            <a:ext cx="1591715" cy="383004"/>
            <a:chOff x="723832" y="4594377"/>
            <a:chExt cx="2846822" cy="645837"/>
          </a:xfrm>
        </p:grpSpPr>
        <p:pic>
          <p:nvPicPr>
            <p:cNvPr id="97" name="Picture 96" descr="File:Coin stack icon GOLD-01.svg - Wikimedia Commons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32" y="4594378"/>
              <a:ext cx="575959" cy="613504"/>
            </a:xfrm>
            <a:prstGeom prst="rect">
              <a:avLst/>
            </a:prstGeom>
          </p:spPr>
        </p:pic>
        <p:pic>
          <p:nvPicPr>
            <p:cNvPr id="98" name="Picture 97" descr="File:Coin stack icon GOLD-01.svg - Wikimedia Commons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466" y="4594378"/>
              <a:ext cx="592902" cy="631551"/>
            </a:xfrm>
            <a:prstGeom prst="rect">
              <a:avLst/>
            </a:prstGeom>
          </p:spPr>
        </p:pic>
        <p:pic>
          <p:nvPicPr>
            <p:cNvPr id="99" name="Picture 98" descr="File:Coin stack icon GOLD-01.svg - Wikimedia Commons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93" y="4594378"/>
              <a:ext cx="606312" cy="645836"/>
            </a:xfrm>
            <a:prstGeom prst="rect">
              <a:avLst/>
            </a:prstGeom>
          </p:spPr>
        </p:pic>
        <p:pic>
          <p:nvPicPr>
            <p:cNvPr id="100" name="Picture 99" descr="File:Coin stack icon GOLD-01.svg - Wikimedia Commons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341" y="4594377"/>
              <a:ext cx="606313" cy="645837"/>
            </a:xfrm>
            <a:prstGeom prst="rect">
              <a:avLst/>
            </a:prstGeom>
          </p:spPr>
        </p:pic>
        <p:pic>
          <p:nvPicPr>
            <p:cNvPr id="101" name="Picture 100" descr="File:Coin stack icon GOLD-01.svg - Wikimedia Commons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836" y="4594377"/>
              <a:ext cx="606313" cy="645837"/>
            </a:xfrm>
            <a:prstGeom prst="rect">
              <a:avLst/>
            </a:prstGeom>
          </p:spPr>
        </p:pic>
      </p:grpSp>
      <p:grpSp>
        <p:nvGrpSpPr>
          <p:cNvPr id="5" name="Group 136"/>
          <p:cNvGrpSpPr/>
          <p:nvPr/>
        </p:nvGrpSpPr>
        <p:grpSpPr>
          <a:xfrm>
            <a:off x="4005566" y="4909905"/>
            <a:ext cx="1624194" cy="353273"/>
            <a:chOff x="3893430" y="8812782"/>
            <a:chExt cx="3166308" cy="619823"/>
          </a:xfrm>
        </p:grpSpPr>
        <p:pic>
          <p:nvPicPr>
            <p:cNvPr id="94" name="Picture 93" descr="File:Coin stack icon GOLD-01.svg - Wikimedia Commons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782" y="8819101"/>
              <a:ext cx="575959" cy="613504"/>
            </a:xfrm>
            <a:prstGeom prst="rect">
              <a:avLst/>
            </a:prstGeom>
          </p:spPr>
        </p:pic>
        <p:grpSp>
          <p:nvGrpSpPr>
            <p:cNvPr id="6" name="Group 135"/>
            <p:cNvGrpSpPr/>
            <p:nvPr/>
          </p:nvGrpSpPr>
          <p:grpSpPr>
            <a:xfrm>
              <a:off x="3893430" y="8812782"/>
              <a:ext cx="3166308" cy="619823"/>
              <a:chOff x="3893430" y="8812782"/>
              <a:chExt cx="3166308" cy="619823"/>
            </a:xfrm>
          </p:grpSpPr>
          <p:pic>
            <p:nvPicPr>
              <p:cNvPr id="90" name="Picture 89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4445" y="8814026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91" name="Picture 90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3430" y="8812782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92" name="Picture 91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8299" y="8819101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93" name="Picture 92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6179" y="8819101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95" name="Picture 94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1835" y="8819101"/>
                <a:ext cx="575959" cy="613504"/>
              </a:xfrm>
              <a:prstGeom prst="rect">
                <a:avLst/>
              </a:prstGeom>
            </p:spPr>
          </p:pic>
          <p:pic>
            <p:nvPicPr>
              <p:cNvPr id="102" name="Picture 101" descr="File:Coin stack icon GOLD-01.svg - Wikimedia Commons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779" y="8819101"/>
                <a:ext cx="575959" cy="613504"/>
              </a:xfrm>
              <a:prstGeom prst="rect">
                <a:avLst/>
              </a:prstGeom>
            </p:spPr>
          </p:pic>
        </p:grpSp>
      </p:grpSp>
      <p:cxnSp>
        <p:nvCxnSpPr>
          <p:cNvPr id="103" name="Straight Connector 102"/>
          <p:cNvCxnSpPr/>
          <p:nvPr/>
        </p:nvCxnSpPr>
        <p:spPr>
          <a:xfrm>
            <a:off x="3833031" y="3598949"/>
            <a:ext cx="312" cy="168386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3"/>
          <p:cNvGrpSpPr/>
          <p:nvPr/>
        </p:nvGrpSpPr>
        <p:grpSpPr>
          <a:xfrm>
            <a:off x="6698147" y="4516872"/>
            <a:ext cx="2016216" cy="313678"/>
            <a:chOff x="1604533" y="9810024"/>
            <a:chExt cx="4397207" cy="615696"/>
          </a:xfrm>
        </p:grpSpPr>
        <p:pic>
          <p:nvPicPr>
            <p:cNvPr id="105" name="Picture 104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533" y="9812216"/>
              <a:ext cx="575959" cy="613504"/>
            </a:xfrm>
            <a:prstGeom prst="rect">
              <a:avLst/>
            </a:prstGeom>
          </p:spPr>
        </p:pic>
        <p:pic>
          <p:nvPicPr>
            <p:cNvPr id="106" name="Picture 105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758" y="9812216"/>
              <a:ext cx="575959" cy="613504"/>
            </a:xfrm>
            <a:prstGeom prst="rect">
              <a:avLst/>
            </a:prstGeom>
          </p:spPr>
        </p:pic>
        <p:pic>
          <p:nvPicPr>
            <p:cNvPr id="107" name="Picture 106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157" y="9812216"/>
              <a:ext cx="575959" cy="613504"/>
            </a:xfrm>
            <a:prstGeom prst="rect">
              <a:avLst/>
            </a:prstGeom>
          </p:spPr>
        </p:pic>
        <p:pic>
          <p:nvPicPr>
            <p:cNvPr id="108" name="Picture 107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728" y="9812216"/>
              <a:ext cx="575959" cy="613504"/>
            </a:xfrm>
            <a:prstGeom prst="rect">
              <a:avLst/>
            </a:prstGeom>
          </p:spPr>
        </p:pic>
        <p:pic>
          <p:nvPicPr>
            <p:cNvPr id="109" name="Picture 108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596" y="9810024"/>
              <a:ext cx="575959" cy="613504"/>
            </a:xfrm>
            <a:prstGeom prst="rect">
              <a:avLst/>
            </a:prstGeom>
          </p:spPr>
        </p:pic>
        <p:pic>
          <p:nvPicPr>
            <p:cNvPr id="110" name="Picture 109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811" y="9812216"/>
              <a:ext cx="575959" cy="613504"/>
            </a:xfrm>
            <a:prstGeom prst="rect">
              <a:avLst/>
            </a:prstGeom>
          </p:spPr>
        </p:pic>
        <p:pic>
          <p:nvPicPr>
            <p:cNvPr id="111" name="Picture 110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245" y="9810024"/>
              <a:ext cx="575959" cy="613504"/>
            </a:xfrm>
            <a:prstGeom prst="rect">
              <a:avLst/>
            </a:prstGeom>
          </p:spPr>
        </p:pic>
        <p:pic>
          <p:nvPicPr>
            <p:cNvPr id="112" name="Picture 111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843" y="9810024"/>
              <a:ext cx="575959" cy="613504"/>
            </a:xfrm>
            <a:prstGeom prst="rect">
              <a:avLst/>
            </a:prstGeom>
          </p:spPr>
        </p:pic>
        <p:pic>
          <p:nvPicPr>
            <p:cNvPr id="113" name="Picture 112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781" y="9810024"/>
              <a:ext cx="575959" cy="613504"/>
            </a:xfrm>
            <a:prstGeom prst="rect">
              <a:avLst/>
            </a:prstGeom>
          </p:spPr>
        </p:pic>
        <p:pic>
          <p:nvPicPr>
            <p:cNvPr id="114" name="Picture 113" descr="File:Coin stack icon GOLD-01.svg - Wikimedia Commons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672" y="9812216"/>
              <a:ext cx="575959" cy="613504"/>
            </a:xfrm>
            <a:prstGeom prst="rect">
              <a:avLst/>
            </a:prstGeom>
          </p:spPr>
        </p:pic>
      </p:grpSp>
      <p:sp>
        <p:nvSpPr>
          <p:cNvPr id="116" name="TextBox 115"/>
          <p:cNvSpPr txBox="1"/>
          <p:nvPr/>
        </p:nvSpPr>
        <p:spPr>
          <a:xfrm>
            <a:off x="945857" y="3963984"/>
            <a:ext cx="2769235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Annualized Premium : Rs 10,03,500</a:t>
            </a:r>
          </a:p>
          <a:p>
            <a:pPr algn="ctr"/>
            <a:r>
              <a:rPr lang="en-US" sz="1200" dirty="0"/>
              <a:t>Total Premium Paid: Rs  5,017,500 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934877" y="3199713"/>
            <a:ext cx="1957334" cy="626012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Death benefit =     1,50,00,000 </a:t>
            </a:r>
          </a:p>
          <a:p>
            <a:pPr algn="ctr"/>
            <a:endParaRPr lang="en-US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069440" y="3930265"/>
            <a:ext cx="2128858" cy="626012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Future premiums due from year 6 to year 12 are waived off by Max life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6430387" y="3653174"/>
            <a:ext cx="16970" cy="170917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833186" y="5442110"/>
            <a:ext cx="3327821" cy="256680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Year 13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833995" y="8458831"/>
            <a:ext cx="2641238" cy="256680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End of Premium Paying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924647" y="4933278"/>
            <a:ext cx="2257557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Annualized Income :Rs  15,00,000</a:t>
            </a:r>
          </a:p>
          <a:p>
            <a:r>
              <a:rPr lang="en-US" sz="1200" dirty="0"/>
              <a:t>Total Income  :   Rs 150,00,000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344449" y="5444148"/>
            <a:ext cx="1893529" cy="256680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Year 22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53903" y="3813615"/>
            <a:ext cx="2423258" cy="626012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Lump- sum payable at Maturity</a:t>
            </a:r>
          </a:p>
          <a:p>
            <a:pPr algn="ctr"/>
            <a:r>
              <a:rPr lang="en-US" sz="1200" dirty="0"/>
              <a:t>@4% = Rs 9,73,896</a:t>
            </a:r>
          </a:p>
          <a:p>
            <a:pPr algn="ctr"/>
            <a:r>
              <a:rPr lang="en-US" sz="1200" dirty="0"/>
              <a:t>@8% =Rs  1,19,22,959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17164" y="3135889"/>
            <a:ext cx="2481839" cy="441346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dirty="0"/>
              <a:t>Guaranteed Monthly Income for 10 years = Rs 1,25,000</a:t>
            </a:r>
          </a:p>
        </p:txBody>
      </p:sp>
      <p:sp>
        <p:nvSpPr>
          <p:cNvPr id="132" name="Plus 131"/>
          <p:cNvSpPr/>
          <p:nvPr/>
        </p:nvSpPr>
        <p:spPr>
          <a:xfrm>
            <a:off x="7547599" y="3583902"/>
            <a:ext cx="267893" cy="238127"/>
          </a:xfrm>
          <a:prstGeom prst="mathPl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71317" tIns="35659" rIns="71317" bIns="35659" rtlCol="0" anchor="ctr"/>
          <a:lstStyle/>
          <a:p>
            <a:pPr algn="ctr">
              <a:defRPr/>
            </a:pPr>
            <a:endParaRPr lang="en-IN" sz="12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-90309" y="5014786"/>
            <a:ext cx="2084657" cy="441346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Year 1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Age: 35 years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830272" y="5258443"/>
            <a:ext cx="2084657" cy="441346"/>
          </a:xfrm>
          <a:prstGeom prst="rect">
            <a:avLst/>
          </a:prstGeom>
          <a:noFill/>
        </p:spPr>
        <p:txBody>
          <a:bodyPr wrap="square" lIns="71317" tIns="35659" rIns="71317" bIns="35659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Year 5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Age: 40 years</a:t>
            </a:r>
          </a:p>
        </p:txBody>
      </p:sp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D58848CB-5A89-4689-A848-13DB37CE8F7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6642" y="732770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448709" y="5095858"/>
            <a:ext cx="57740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700" b="1" dirty="0">
                <a:solidFill>
                  <a:prstClr val="white"/>
                </a:solidFill>
                <a:latin typeface="Verdana"/>
              </a:rPr>
              <a:t>6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-186456" y="1880061"/>
            <a:ext cx="9408869" cy="1323864"/>
            <a:chOff x="-277969" y="1845759"/>
            <a:chExt cx="12545158" cy="1588637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0" y="2602523"/>
              <a:ext cx="12192000" cy="14068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0" y="2725030"/>
              <a:ext cx="7315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65495" y="2703890"/>
              <a:ext cx="81827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1845759"/>
              <a:ext cx="35309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Annual Premium : Rs 10,00,000</a:t>
              </a:r>
            </a:p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Total Premium      : Rs 50,00,000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73329" y="1992011"/>
              <a:ext cx="401867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 Maturity Benefit @8% :  Rs 81,00,405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6357" y="2707994"/>
              <a:ext cx="895643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10</a:t>
              </a:r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883922" y="2707994"/>
              <a:ext cx="3594485" cy="460518"/>
              <a:chOff x="883922" y="2707994"/>
              <a:chExt cx="3594485" cy="460518"/>
            </a:xfrm>
          </p:grpSpPr>
          <p:pic>
            <p:nvPicPr>
              <p:cNvPr id="53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922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147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529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643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71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27"/>
            <p:cNvGrpSpPr/>
            <p:nvPr/>
          </p:nvGrpSpPr>
          <p:grpSpPr>
            <a:xfrm>
              <a:off x="6996334" y="2679196"/>
              <a:ext cx="3594485" cy="460518"/>
              <a:chOff x="883922" y="2707994"/>
              <a:chExt cx="3594485" cy="460518"/>
            </a:xfrm>
          </p:grpSpPr>
          <p:pic>
            <p:nvPicPr>
              <p:cNvPr id="40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922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147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529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643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71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4798937" y="2021950"/>
              <a:ext cx="401867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End of Premium Paying Term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277969" y="3089905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35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17125" y="3101997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40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922798" y="3050666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45</a:t>
              </a: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-186456" y="4019211"/>
            <a:ext cx="9505655" cy="1346047"/>
            <a:chOff x="-277969" y="1845759"/>
            <a:chExt cx="12674207" cy="1615256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0" y="2602523"/>
              <a:ext cx="12192000" cy="14068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0" y="2725030"/>
              <a:ext cx="7315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65495" y="2703890"/>
              <a:ext cx="81826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0" y="1845759"/>
              <a:ext cx="35309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Annual Premium : Rs 10,00,000</a:t>
              </a:r>
            </a:p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Total Premium      : Rs 50,00,000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173329" y="1992013"/>
              <a:ext cx="401867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Death Benefit:  Rs 1,00,00,000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96357" y="2707994"/>
              <a:ext cx="895643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Year 10</a:t>
              </a:r>
            </a:p>
          </p:txBody>
        </p:sp>
        <p:grpSp>
          <p:nvGrpSpPr>
            <p:cNvPr id="6" name="Group 65"/>
            <p:cNvGrpSpPr/>
            <p:nvPr/>
          </p:nvGrpSpPr>
          <p:grpSpPr>
            <a:xfrm>
              <a:off x="883922" y="2707994"/>
              <a:ext cx="3594485" cy="460518"/>
              <a:chOff x="883922" y="2707994"/>
              <a:chExt cx="3594485" cy="460518"/>
            </a:xfrm>
          </p:grpSpPr>
          <p:pic>
            <p:nvPicPr>
              <p:cNvPr id="77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922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147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529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643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71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6"/>
            <p:cNvGrpSpPr/>
            <p:nvPr/>
          </p:nvGrpSpPr>
          <p:grpSpPr>
            <a:xfrm>
              <a:off x="6996334" y="2679196"/>
              <a:ext cx="3594485" cy="460518"/>
              <a:chOff x="883922" y="2707994"/>
              <a:chExt cx="3594485" cy="460518"/>
            </a:xfrm>
          </p:grpSpPr>
          <p:pic>
            <p:nvPicPr>
              <p:cNvPr id="72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922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147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529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643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6" descr="Clip Free Coin Png Images Transparent Free Download - Stack Of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77" b="99641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071" y="2707994"/>
                <a:ext cx="485336" cy="460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798938" y="2021950"/>
              <a:ext cx="401867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End of Premium Paying Term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277969" y="3128616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35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17126" y="3101997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40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051847" y="3090541"/>
              <a:ext cx="1344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Bahnschrift" panose="020B0502040204020203" pitchFamily="34" charset="0"/>
                </a:rPr>
                <a:t>Age: 45</a:t>
              </a:r>
            </a:p>
          </p:txBody>
        </p:sp>
      </p:grpSp>
      <p:pic>
        <p:nvPicPr>
          <p:cNvPr id="2050" name="Picture 2" descr="Man PNG Transparent Images |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8" y="727840"/>
            <a:ext cx="568280" cy="5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803970" y="677144"/>
            <a:ext cx="2105785" cy="626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1314" tIns="35658" rIns="71314" bIns="35658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Name: Rahul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Age: 35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Male; Non Smoker</a:t>
            </a:r>
          </a:p>
        </p:txBody>
      </p:sp>
      <p:sp>
        <p:nvSpPr>
          <p:cNvPr id="88" name="Rectangle 87"/>
          <p:cNvSpPr/>
          <p:nvPr/>
        </p:nvSpPr>
        <p:spPr>
          <a:xfrm>
            <a:off x="866962" y="130533"/>
            <a:ext cx="4219442" cy="481929"/>
          </a:xfrm>
          <a:prstGeom prst="rect">
            <a:avLst/>
          </a:prstGeom>
          <a:noFill/>
        </p:spPr>
        <p:txBody>
          <a:bodyPr wrap="none" lIns="71314" tIns="35658" rIns="71314" bIns="35658">
            <a:prstTxWarp prst="textPlain">
              <a:avLst/>
            </a:prstTxWarp>
            <a:spAutoFit/>
          </a:bodyPr>
          <a:lstStyle/>
          <a:p>
            <a:pPr algn="ctr"/>
            <a:r>
              <a:rPr lang="en-US" sz="4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Platinum Wealth Plan – 5 Pay 10</a:t>
            </a:r>
          </a:p>
        </p:txBody>
      </p:sp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A2DFF5B0-7A04-46B3-9C5D-737F1B001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383" y="837632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8ADEE427-43ED-4E25-8626-81D79C318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76" y="217196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42474"/>
            <a:ext cx="7010400" cy="240771"/>
          </a:xfrm>
        </p:spPr>
        <p:txBody>
          <a:bodyPr/>
          <a:lstStyle/>
          <a:p>
            <a:r>
              <a:t>If </a:t>
            </a:r>
            <a:r>
              <a:rPr lang="en-US" dirty="0"/>
              <a:t>NRI</a:t>
            </a:r>
            <a:r>
              <a:t> invests in Fixed Income Instruments in </a:t>
            </a:r>
            <a:r>
              <a:rPr lang="en-US" dirty="0"/>
              <a:t>UAE</a:t>
            </a:r>
            <a:endParaRPr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31421" y="698664"/>
            <a:ext cx="7924800" cy="5334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1000" b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	</a:t>
            </a:r>
            <a:r>
              <a:rPr lang="en-US" b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  Rate of Return in UAE’s Bank Term Deposits: 0.50%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1200" b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                                      	</a:t>
            </a:r>
            <a:endParaRPr lang="en-US" sz="1200" b="1" i="1" dirty="0">
              <a:solidFill>
                <a:srgbClr val="FE8637">
                  <a:lumMod val="75000"/>
                </a:srgbClr>
              </a:solidFill>
              <a:latin typeface="Century Schoolbook"/>
            </a:endParaRPr>
          </a:p>
          <a:p>
            <a:pPr lvl="0">
              <a:lnSpc>
                <a:spcPts val="144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1200" b="1" i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		</a:t>
            </a:r>
            <a:endParaRPr lang="en-US" b="1" dirty="0">
              <a:solidFill>
                <a:srgbClr val="FE8637">
                  <a:lumMod val="75000"/>
                </a:srgbClr>
              </a:solidFill>
              <a:latin typeface="Century Schoolbook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1" y="1233714"/>
            <a:ext cx="3797300" cy="21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687" y="1219200"/>
            <a:ext cx="4122056" cy="172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1" y="3468914"/>
            <a:ext cx="1657804" cy="22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5891" y="3541486"/>
            <a:ext cx="71849" cy="217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990850"/>
            <a:ext cx="4051300" cy="21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4375" y="3479800"/>
            <a:ext cx="9334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9F3C7CD0-0929-4EF9-837C-69E30572E3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384" y="601692"/>
            <a:ext cx="1076737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18724"/>
            <a:ext cx="7010400" cy="240771"/>
          </a:xfrm>
        </p:spPr>
        <p:txBody>
          <a:bodyPr/>
          <a:lstStyle/>
          <a:p>
            <a:r>
              <a:t>If NRI invests with Max Life Insurance in India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0286" y="711200"/>
            <a:ext cx="7039429" cy="402045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63550" lvl="0" indent="-635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endParaRPr lang="en-US" b="1" dirty="0">
              <a:solidFill>
                <a:srgbClr val="FE8637">
                  <a:lumMod val="75000"/>
                </a:srgbClr>
              </a:solidFill>
              <a:latin typeface="Century Schoolbook"/>
            </a:endParaRPr>
          </a:p>
          <a:p>
            <a:pPr marL="463550" lvl="0" indent="-635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b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If NRI invest in Traditional Life Insurance Policy</a:t>
            </a:r>
          </a:p>
          <a:p>
            <a:pPr marL="463550" lvl="1" indent="-6350">
              <a:spcBef>
                <a:spcPct val="20000"/>
              </a:spcBef>
              <a:buClr>
                <a:srgbClr val="FE8637"/>
              </a:buClr>
              <a:buSzPct val="80000"/>
              <a:defRPr/>
            </a:pPr>
            <a:r>
              <a:rPr lang="en-US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              &gt; Rate of Return : 6% p.a.*        </a:t>
            </a:r>
          </a:p>
          <a:p>
            <a:pPr lvl="1">
              <a:spcBef>
                <a:spcPct val="20000"/>
              </a:spcBef>
              <a:buClr>
                <a:srgbClr val="FE8637"/>
              </a:buClr>
              <a:buSzPct val="80000"/>
              <a:defRPr/>
            </a:pPr>
            <a:r>
              <a:rPr lang="en-US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	</a:t>
            </a:r>
            <a:r>
              <a:rPr lang="en-US" sz="1200" i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 * Average returns on Traditional par products of Max Life Insurance</a:t>
            </a:r>
          </a:p>
          <a:p>
            <a:pPr lvl="1">
              <a:spcBef>
                <a:spcPct val="20000"/>
              </a:spcBef>
              <a:buClr>
                <a:srgbClr val="FE8637"/>
              </a:buClr>
              <a:buSzPct val="80000"/>
              <a:defRPr/>
            </a:pPr>
            <a:endParaRPr lang="en-US" sz="1200" i="1" dirty="0">
              <a:solidFill>
                <a:srgbClr val="FE8637">
                  <a:lumMod val="75000"/>
                </a:srgbClr>
              </a:solidFill>
              <a:latin typeface="Century Schoolbook"/>
            </a:endParaRPr>
          </a:p>
          <a:p>
            <a:pPr marL="463550" lvl="0" indent="-635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endParaRPr lang="en-US" b="1" dirty="0">
              <a:solidFill>
                <a:srgbClr val="FE8637">
                  <a:lumMod val="75000"/>
                </a:srgbClr>
              </a:solidFill>
              <a:latin typeface="Century Schoolbook"/>
            </a:endParaRPr>
          </a:p>
          <a:p>
            <a:pPr marL="463550" lvl="0" indent="-635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endParaRPr lang="en-US" b="1" dirty="0">
              <a:solidFill>
                <a:srgbClr val="FE8637">
                  <a:lumMod val="75000"/>
                </a:srgbClr>
              </a:solidFill>
              <a:latin typeface="Century Schoolbook"/>
            </a:endParaRPr>
          </a:p>
          <a:p>
            <a:pPr marL="463550" lvl="0" indent="-635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b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Tax on Life Insurance investments in India</a:t>
            </a:r>
          </a:p>
          <a:p>
            <a:pPr lvl="1">
              <a:spcBef>
                <a:spcPct val="20000"/>
              </a:spcBef>
              <a:buClr>
                <a:srgbClr val="FE8637"/>
              </a:buClr>
              <a:buSzPct val="80000"/>
              <a:defRPr/>
            </a:pPr>
            <a:endParaRPr lang="en-US" sz="1200" i="1" dirty="0">
              <a:solidFill>
                <a:srgbClr val="FE8637">
                  <a:lumMod val="75000"/>
                </a:srgbClr>
              </a:solidFill>
              <a:latin typeface="Century Schoolbook"/>
            </a:endParaRPr>
          </a:p>
          <a:p>
            <a:pPr lvl="0">
              <a:lnSpc>
                <a:spcPts val="144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1200" b="1" i="1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            </a:t>
            </a:r>
            <a:r>
              <a:rPr lang="en-US" sz="1400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Returns from a Traditional policy of a Life Insurance company are not taxable   </a:t>
            </a:r>
          </a:p>
          <a:p>
            <a:pPr lvl="0">
              <a:lnSpc>
                <a:spcPts val="144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1400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           as per Indian Income Tax laws. </a:t>
            </a:r>
          </a:p>
          <a:p>
            <a:pPr lvl="0">
              <a:lnSpc>
                <a:spcPts val="1440"/>
              </a:lnSpc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en-US" sz="1400" dirty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           Therefore, NRI has to pay no tax in India as well as in UAE.</a:t>
            </a:r>
          </a:p>
          <a:p>
            <a:pPr lvl="1">
              <a:spcBef>
                <a:spcPct val="20000"/>
              </a:spcBef>
              <a:buClr>
                <a:srgbClr val="FE8637"/>
              </a:buClr>
              <a:buSzPct val="80000"/>
              <a:defRPr/>
            </a:pPr>
            <a:endParaRPr lang="en-US" b="1" dirty="0">
              <a:solidFill>
                <a:srgbClr val="FE8637">
                  <a:lumMod val="75000"/>
                </a:srgbClr>
              </a:solidFill>
              <a:latin typeface="Century Schoolbook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1960" y="988786"/>
            <a:ext cx="146821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0459" y="3079043"/>
            <a:ext cx="1264850" cy="123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60070" y="5332006"/>
            <a:ext cx="6995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+mj-lt"/>
              </a:rPr>
              <a:t>Disclaimer</a:t>
            </a:r>
            <a:r>
              <a:rPr lang="en-US" sz="800" dirty="0">
                <a:latin typeface="+mj-lt"/>
              </a:rPr>
              <a:t>: Taxation rules stated here are as per best of our knowledge and understanding. Max Life Insurance does not guarantee any tax benefits.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53F723E4-EE5D-419A-B41E-6334967D2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674" y="4464123"/>
            <a:ext cx="1076737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18724"/>
            <a:ext cx="7010400" cy="240771"/>
          </a:xfrm>
        </p:spPr>
        <p:txBody>
          <a:bodyPr/>
          <a:lstStyle/>
          <a:p>
            <a:r>
              <a:t>Impact of currency fluctuation between </a:t>
            </a:r>
            <a:r>
              <a:rPr lang="en-US" dirty="0"/>
              <a:t>AED</a:t>
            </a:r>
            <a:r>
              <a:t> &amp; INR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4171" y="711200"/>
            <a:ext cx="8512629" cy="48227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Considering last 20 years data, INR has</a:t>
            </a:r>
            <a:r>
              <a:rPr kumimoji="0" lang="en-US" sz="1200" b="0" i="1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depreciated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~ 3.25% p.a. to AED, see below table: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 Impact of currency fluctuation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(-) 2.60%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p.a.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(i.e. 3.25% - 20% for averaging-out premiums)</a:t>
            </a:r>
            <a:endParaRPr lang="en-US" sz="105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defRPr/>
            </a:pPr>
            <a:endParaRPr lang="en-US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3479" y="1697586"/>
            <a:ext cx="2157574" cy="11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1604963"/>
            <a:ext cx="22383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18724"/>
            <a:ext cx="7010400" cy="240771"/>
          </a:xfrm>
        </p:spPr>
        <p:txBody>
          <a:bodyPr/>
          <a:lstStyle/>
          <a:p>
            <a:r>
              <a:t>Summary</a:t>
            </a:r>
            <a:endParaRPr lang="en-US" dirty="0"/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/>
        </p:nvGraphicFramePr>
        <p:xfrm>
          <a:off x="827314" y="2475119"/>
          <a:ext cx="6521426" cy="2834862"/>
        </p:xfrm>
        <a:graphic>
          <a:graphicData uri="http://schemas.openxmlformats.org/drawingml/2006/table">
            <a:tbl>
              <a:tblPr/>
              <a:tblGrid>
                <a:gridCol w="267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88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974807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UAE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India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Rate of Return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0.50%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6.00%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Impact of currency fluctuation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-2.60%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Pre-Tax Return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0.50%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3.40%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Income Tax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974807"/>
                          </a:solidFill>
                          <a:latin typeface="Verdana"/>
                        </a:rPr>
                        <a:t>Net Rate of Return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0.50%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974807"/>
                          </a:solidFill>
                          <a:latin typeface="Verdana"/>
                        </a:rPr>
                        <a:t>3.40%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27" y="660712"/>
            <a:ext cx="2448855" cy="144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8979" y="713675"/>
            <a:ext cx="2607753" cy="137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Arrow 5"/>
          <p:cNvSpPr/>
          <p:nvPr/>
        </p:nvSpPr>
        <p:spPr>
          <a:xfrm>
            <a:off x="6807200" y="4927600"/>
            <a:ext cx="215900" cy="32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64ED734D-F71C-4BDA-8DF4-AA98D8132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90" y="4464123"/>
            <a:ext cx="1076737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827088" y="242474"/>
            <a:ext cx="7010400" cy="240771"/>
          </a:xfrm>
        </p:spPr>
        <p:txBody>
          <a:bodyPr/>
          <a:lstStyle/>
          <a:p>
            <a:r>
              <a:t>Unique Proposition for NRIs/OCIs by Max Life</a:t>
            </a:r>
            <a:endParaRPr spc="29">
              <a:solidFill>
                <a:srgbClr val="F57D35"/>
              </a:solidFill>
              <a:latin typeface="+mj-lt"/>
              <a:ea typeface="Helvetica Neue" charset="0"/>
              <a:cs typeface="Helvetica Neu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4956" y="1115535"/>
            <a:ext cx="4356020" cy="246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NRIs/OCIs can buy while in his country of residence – E model cases</a:t>
            </a:r>
          </a:p>
        </p:txBody>
      </p:sp>
      <p:sp>
        <p:nvSpPr>
          <p:cNvPr id="25" name="32-Point Star 24"/>
          <p:cNvSpPr/>
          <p:nvPr/>
        </p:nvSpPr>
        <p:spPr>
          <a:xfrm>
            <a:off x="4013528" y="1016938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32-Point Star 25"/>
          <p:cNvSpPr/>
          <p:nvPr/>
        </p:nvSpPr>
        <p:spPr>
          <a:xfrm>
            <a:off x="4013528" y="1563124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32-Point Star 26"/>
          <p:cNvSpPr/>
          <p:nvPr/>
        </p:nvSpPr>
        <p:spPr>
          <a:xfrm>
            <a:off x="4013528" y="2183828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4013528" y="2833140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32-Point Star 28"/>
          <p:cNvSpPr/>
          <p:nvPr/>
        </p:nvSpPr>
        <p:spPr>
          <a:xfrm>
            <a:off x="4013527" y="3532160"/>
            <a:ext cx="484909" cy="471055"/>
          </a:xfrm>
          <a:prstGeom prst="star32">
            <a:avLst/>
          </a:prstGeom>
          <a:solidFill>
            <a:srgbClr val="335A8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950" y="1104409"/>
            <a:ext cx="2986644" cy="396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4564956" y="2230041"/>
            <a:ext cx="4400624" cy="246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Max Life accepts Foreign Currency for premium; easier for NRIs/OCIs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64956" y="3468298"/>
            <a:ext cx="4378322" cy="5539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Easy remittance of claims for NRIs/OCIs. If premium paid in AED, then maturity/withdrawal can be taken in AED or any currency of choice; no mandatory requirement of having a Indian bank account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64956" y="2826426"/>
            <a:ext cx="4434078" cy="4000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Exemption to NRIs/OCIs from paying GST on life insurance premium if premium received in AED or paid from their Indian NRE/FCNR account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64961" y="1654931"/>
            <a:ext cx="4367171" cy="2462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4" rIns="91428" bIns="45714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chemeClr val="tx2"/>
                </a:solidFill>
                <a:cs typeface="Aharoni" pitchFamily="2" charset="-79"/>
              </a:rPr>
              <a:t>Easy documentation for NRI/OCI proposal forms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44B97E98-A371-4E4D-8893-B3EE8F4E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674" y="4464123"/>
            <a:ext cx="1076737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05815" y="120998"/>
            <a:ext cx="7863840" cy="5410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50663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50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5A8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should NRI Invest in India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6737" y="811043"/>
            <a:ext cx="6317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44"/>
            <a:r>
              <a:rPr lang="en-US" b="1" dirty="0">
                <a:solidFill>
                  <a:srgbClr val="73A0D2">
                    <a:lumMod val="50000"/>
                  </a:srgbClr>
                </a:solidFill>
                <a:latin typeface="Calibri"/>
              </a:rPr>
              <a:t>Higher GDP Growth prediction than other developed countries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311673"/>
            <a:ext cx="3502855" cy="390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4485" y="1332906"/>
            <a:ext cx="3506062" cy="3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File:NYCS-bull-trans-1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2" y="729546"/>
            <a:ext cx="532325" cy="5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C72A31A5-B72D-4659-ABB1-5FD1C9E3A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674" y="4464123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NYCS-bull-trans-2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485269"/>
            <a:ext cx="720724" cy="7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0371" y="674815"/>
            <a:ext cx="67392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3A0D2">
                    <a:lumMod val="50000"/>
                  </a:srgbClr>
                </a:solidFill>
                <a:latin typeface="Calibri"/>
              </a:rPr>
              <a:t>Positive outlook ahead as more foreign companies to invest in India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515" y="1217963"/>
            <a:ext cx="2056284" cy="351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4687660" y="1106191"/>
            <a:ext cx="4195083" cy="1828387"/>
            <a:chOff x="4742088" y="1307626"/>
            <a:chExt cx="4356827" cy="182838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2943" y="1307626"/>
              <a:ext cx="4355972" cy="6564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42088" y="1802686"/>
              <a:ext cx="4356827" cy="1333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7038" y="1243320"/>
            <a:ext cx="2069648" cy="343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11"/>
          <p:cNvGrpSpPr/>
          <p:nvPr/>
        </p:nvGrpSpPr>
        <p:grpSpPr>
          <a:xfrm>
            <a:off x="4774201" y="3102662"/>
            <a:ext cx="4066813" cy="1424663"/>
            <a:chOff x="4785087" y="3274337"/>
            <a:chExt cx="4066813" cy="142466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5087" y="3695051"/>
              <a:ext cx="4048927" cy="1003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5087" y="3274337"/>
              <a:ext cx="4066813" cy="4551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itle 3"/>
          <p:cNvSpPr txBox="1">
            <a:spLocks/>
          </p:cNvSpPr>
          <p:nvPr/>
        </p:nvSpPr>
        <p:spPr>
          <a:xfrm>
            <a:off x="805815" y="47919"/>
            <a:ext cx="7863840" cy="5410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50663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50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5A8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should NRI Invest in India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9F32710-AEAB-44D3-91E3-C30F08877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4320" y="4621417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ree Number 3 Cliparts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621368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30399" y="744691"/>
            <a:ext cx="7013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4"/>
            <a:r>
              <a:rPr lang="en-US" b="1" dirty="0">
                <a:solidFill>
                  <a:srgbClr val="73A0D2">
                    <a:lumMod val="50000"/>
                  </a:srgbClr>
                </a:solidFill>
                <a:latin typeface="Calibri"/>
              </a:rPr>
              <a:t>Indian Equity market has outperformed world equity market in past 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4683"/>
              </p:ext>
            </p:extLst>
          </p:nvPr>
        </p:nvGraphicFramePr>
        <p:xfrm>
          <a:off x="1263015" y="1306859"/>
          <a:ext cx="7680960" cy="1802672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BSE Sensex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FTSE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NYSC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sz="10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Nikkei 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Dow Jones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Hang Seng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Straits Times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Jan’ 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Dec’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41254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Annualized return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50663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27438"/>
              </p:ext>
            </p:extLst>
          </p:nvPr>
        </p:nvGraphicFramePr>
        <p:xfrm>
          <a:off x="1263015" y="3258674"/>
          <a:ext cx="7654832" cy="1776440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95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4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BSE Sensex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FTSE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NYSC </a:t>
                      </a:r>
                    </a:p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Nikkei 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Dow Jones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Hang Seng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Straits Times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Jan’ 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Dec’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41254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0D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Annualized return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5A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Explosion 2 17"/>
          <p:cNvSpPr/>
          <p:nvPr/>
        </p:nvSpPr>
        <p:spPr>
          <a:xfrm>
            <a:off x="0" y="1037857"/>
            <a:ext cx="1707832" cy="1064657"/>
          </a:xfrm>
          <a:prstGeom prst="irregularSeal2">
            <a:avLst/>
          </a:prstGeom>
          <a:solidFill>
            <a:srgbClr val="F690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Past 15 years</a:t>
            </a:r>
          </a:p>
        </p:txBody>
      </p:sp>
      <p:sp>
        <p:nvSpPr>
          <p:cNvPr id="19" name="Explosion 2 18"/>
          <p:cNvSpPr/>
          <p:nvPr/>
        </p:nvSpPr>
        <p:spPr>
          <a:xfrm>
            <a:off x="0" y="2995930"/>
            <a:ext cx="1707832" cy="1070756"/>
          </a:xfrm>
          <a:prstGeom prst="irregularSeal2">
            <a:avLst/>
          </a:prstGeom>
          <a:solidFill>
            <a:srgbClr val="F6905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Past 20 years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762646" y="111879"/>
            <a:ext cx="7863840" cy="5410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50663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50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5A8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should NRI Invest in India</a:t>
            </a:r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A5669F94-4BCC-49F3-872D-08F31A772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" y="4560247"/>
            <a:ext cx="10767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xlife">
      <a:dk1>
        <a:sysClr val="windowText" lastClr="000000"/>
      </a:dk1>
      <a:lt1>
        <a:sysClr val="window" lastClr="FFFFFF"/>
      </a:lt1>
      <a:dk2>
        <a:srgbClr val="1E4679"/>
      </a:dk2>
      <a:lt2>
        <a:srgbClr val="B44646"/>
      </a:lt2>
      <a:accent1>
        <a:srgbClr val="F47920"/>
      </a:accent1>
      <a:accent2>
        <a:srgbClr val="1C477B"/>
      </a:accent2>
      <a:accent3>
        <a:srgbClr val="404040"/>
      </a:accent3>
      <a:accent4>
        <a:srgbClr val="BEB48C"/>
      </a:accent4>
      <a:accent5>
        <a:srgbClr val="D7B432"/>
      </a:accent5>
      <a:accent6>
        <a:srgbClr val="9BB469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Maxlife">
      <a:dk1>
        <a:sysClr val="windowText" lastClr="000000"/>
      </a:dk1>
      <a:lt1>
        <a:sysClr val="window" lastClr="FFFFFF"/>
      </a:lt1>
      <a:dk2>
        <a:srgbClr val="1E4679"/>
      </a:dk2>
      <a:lt2>
        <a:srgbClr val="B44646"/>
      </a:lt2>
      <a:accent1>
        <a:srgbClr val="F47920"/>
      </a:accent1>
      <a:accent2>
        <a:srgbClr val="1C477B"/>
      </a:accent2>
      <a:accent3>
        <a:srgbClr val="404040"/>
      </a:accent3>
      <a:accent4>
        <a:srgbClr val="BEB48C"/>
      </a:accent4>
      <a:accent5>
        <a:srgbClr val="D7B432"/>
      </a:accent5>
      <a:accent6>
        <a:srgbClr val="9BB469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Maxlife">
      <a:dk1>
        <a:sysClr val="windowText" lastClr="000000"/>
      </a:dk1>
      <a:lt1>
        <a:sysClr val="window" lastClr="FFFFFF"/>
      </a:lt1>
      <a:dk2>
        <a:srgbClr val="1E4679"/>
      </a:dk2>
      <a:lt2>
        <a:srgbClr val="B44646"/>
      </a:lt2>
      <a:accent1>
        <a:srgbClr val="F47920"/>
      </a:accent1>
      <a:accent2>
        <a:srgbClr val="1C477B"/>
      </a:accent2>
      <a:accent3>
        <a:srgbClr val="404040"/>
      </a:accent3>
      <a:accent4>
        <a:srgbClr val="BEB48C"/>
      </a:accent4>
      <a:accent5>
        <a:srgbClr val="D7B432"/>
      </a:accent5>
      <a:accent6>
        <a:srgbClr val="9BB469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03DEE46580C4C83197569B011E019" ma:contentTypeVersion="9" ma:contentTypeDescription="Create a new document." ma:contentTypeScope="" ma:versionID="5202840fb3de7199a9c2b5d91b8d91da">
  <xsd:schema xmlns:xsd="http://www.w3.org/2001/XMLSchema" xmlns:xs="http://www.w3.org/2001/XMLSchema" xmlns:p="http://schemas.microsoft.com/office/2006/metadata/properties" xmlns:ns2="b1a3fff0-e9a1-4fdb-bb21-8086e7b61be1" xmlns:ns3="5ba3fb1f-6c29-4eeb-a245-660908585d0d" targetNamespace="http://schemas.microsoft.com/office/2006/metadata/properties" ma:root="true" ma:fieldsID="d30bb79b936b17df048687d46e777cd5" ns2:_="" ns3:_="">
    <xsd:import namespace="b1a3fff0-e9a1-4fdb-bb21-8086e7b61be1"/>
    <xsd:import namespace="5ba3fb1f-6c29-4eeb-a245-660908585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3fff0-e9a1-4fdb-bb21-8086e7b61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3fb1f-6c29-4eeb-a245-660908585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AD1371-BEDD-40E6-A205-FCA30EA21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607F8-2593-4D42-8815-4EF198CBD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3fff0-e9a1-4fdb-bb21-8086e7b61be1"/>
    <ds:schemaRef ds:uri="5ba3fb1f-6c29-4eeb-a245-660908585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830AD8-86CA-4A41-9435-5444646766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(16:10)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2_Office Theme</vt:lpstr>
      <vt:lpstr>1_Office Theme</vt:lpstr>
      <vt:lpstr>3_Office Theme</vt:lpstr>
      <vt:lpstr>7_Office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64</cp:revision>
  <dcterms:modified xsi:type="dcterms:W3CDTF">2021-08-16T06:41:35Z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0x01010088603DEE46580C4C83197569B011E019</vt:lpwstr>
  </property>
</Properties>
</file>