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72" r:id="rId3"/>
    <p:sldId id="273" r:id="rId4"/>
    <p:sldId id="274" r:id="rId5"/>
    <p:sldId id="278" r:id="rId6"/>
    <p:sldId id="277" r:id="rId7"/>
    <p:sldId id="275" r:id="rId8"/>
    <p:sldId id="27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71C3FC-5AFB-EED4-3CE9-F623BD4A90F6}" v="30" dt="2021-12-03T05:16:21.548"/>
    <p1510:client id="{AF428EB1-10CC-1C06-5885-FE1E79E4CD27}" v="277" dt="2021-12-02T08:43:26.7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94" d="100"/>
          <a:sy n="94" d="100"/>
        </p:scale>
        <p:origin x="6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diagrams/_rels/data4.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4.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7DEF1AD-3493-4356-8D4F-0EEBC9DF831D}"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4E8F4031-EA88-4480-9554-0B4901264713}">
      <dgm:prSet/>
      <dgm:spPr/>
      <dgm:t>
        <a:bodyPr/>
        <a:lstStyle/>
        <a:p>
          <a:r>
            <a:rPr lang="en-US"/>
            <a:t>Geographical diversification</a:t>
          </a:r>
        </a:p>
      </dgm:t>
    </dgm:pt>
    <dgm:pt modelId="{FFDBF151-A17D-4E7C-8D0A-E0DB1EF5D865}" type="parTrans" cxnId="{D9E37F46-03C5-436E-84F3-3F0B701E20F9}">
      <dgm:prSet/>
      <dgm:spPr/>
      <dgm:t>
        <a:bodyPr/>
        <a:lstStyle/>
        <a:p>
          <a:endParaRPr lang="en-US"/>
        </a:p>
      </dgm:t>
    </dgm:pt>
    <dgm:pt modelId="{7C63FFA9-CC23-4E2D-8820-8529F8CE064E}" type="sibTrans" cxnId="{D9E37F46-03C5-436E-84F3-3F0B701E20F9}">
      <dgm:prSet/>
      <dgm:spPr/>
      <dgm:t>
        <a:bodyPr/>
        <a:lstStyle/>
        <a:p>
          <a:endParaRPr lang="en-US"/>
        </a:p>
      </dgm:t>
    </dgm:pt>
    <dgm:pt modelId="{3B33D644-8B95-4726-9E61-D184C1FEBE67}">
      <dgm:prSet/>
      <dgm:spPr/>
      <dgm:t>
        <a:bodyPr/>
        <a:lstStyle/>
        <a:p>
          <a:r>
            <a:rPr lang="en-US"/>
            <a:t>Legacy Building</a:t>
          </a:r>
        </a:p>
      </dgm:t>
    </dgm:pt>
    <dgm:pt modelId="{127E1CEC-DBED-45A4-ABE4-71E24526B4E3}" type="parTrans" cxnId="{8F60DE29-3038-4BA3-9C09-2399AD8050FB}">
      <dgm:prSet/>
      <dgm:spPr/>
      <dgm:t>
        <a:bodyPr/>
        <a:lstStyle/>
        <a:p>
          <a:endParaRPr lang="en-US"/>
        </a:p>
      </dgm:t>
    </dgm:pt>
    <dgm:pt modelId="{EDE8F364-7583-4031-873A-CC4F0E64C3AC}" type="sibTrans" cxnId="{8F60DE29-3038-4BA3-9C09-2399AD8050FB}">
      <dgm:prSet/>
      <dgm:spPr/>
      <dgm:t>
        <a:bodyPr/>
        <a:lstStyle/>
        <a:p>
          <a:endParaRPr lang="en-US"/>
        </a:p>
      </dgm:t>
    </dgm:pt>
    <dgm:pt modelId="{6635B22F-DDE4-4592-A18A-E51CC85CD8E1}">
      <dgm:prSet/>
      <dgm:spPr/>
      <dgm:t>
        <a:bodyPr/>
        <a:lstStyle/>
        <a:p>
          <a:r>
            <a:rPr lang="en-US"/>
            <a:t>Retirement Planning</a:t>
          </a:r>
        </a:p>
      </dgm:t>
    </dgm:pt>
    <dgm:pt modelId="{9C5EA190-C10E-42CA-83AD-D8FB97DD970B}" type="parTrans" cxnId="{C5F42F2B-E167-4193-A651-E704D0A0A90D}">
      <dgm:prSet/>
      <dgm:spPr/>
      <dgm:t>
        <a:bodyPr/>
        <a:lstStyle/>
        <a:p>
          <a:endParaRPr lang="en-US"/>
        </a:p>
      </dgm:t>
    </dgm:pt>
    <dgm:pt modelId="{A77867B1-4FD1-47F5-B924-43BE76415746}" type="sibTrans" cxnId="{C5F42F2B-E167-4193-A651-E704D0A0A90D}">
      <dgm:prSet/>
      <dgm:spPr/>
      <dgm:t>
        <a:bodyPr/>
        <a:lstStyle/>
        <a:p>
          <a:endParaRPr lang="en-US"/>
        </a:p>
      </dgm:t>
    </dgm:pt>
    <dgm:pt modelId="{99DC6313-468F-46F3-9443-E7C62492E2A0}">
      <dgm:prSet/>
      <dgm:spPr/>
      <dgm:t>
        <a:bodyPr/>
        <a:lstStyle/>
        <a:p>
          <a:r>
            <a:rPr lang="en-US"/>
            <a:t>Benefits from rupee depreciation</a:t>
          </a:r>
        </a:p>
      </dgm:t>
    </dgm:pt>
    <dgm:pt modelId="{53214CB6-9DC4-4382-B716-CD6E421B4A73}" type="parTrans" cxnId="{F1ECE4A4-8007-4D93-B9CE-CC653C601A4D}">
      <dgm:prSet/>
      <dgm:spPr/>
      <dgm:t>
        <a:bodyPr/>
        <a:lstStyle/>
        <a:p>
          <a:endParaRPr lang="en-US"/>
        </a:p>
      </dgm:t>
    </dgm:pt>
    <dgm:pt modelId="{F22302BD-268F-4AC5-873B-696902330331}" type="sibTrans" cxnId="{F1ECE4A4-8007-4D93-B9CE-CC653C601A4D}">
      <dgm:prSet/>
      <dgm:spPr/>
      <dgm:t>
        <a:bodyPr/>
        <a:lstStyle/>
        <a:p>
          <a:endParaRPr lang="en-US"/>
        </a:p>
      </dgm:t>
    </dgm:pt>
    <dgm:pt modelId="{A9D4F0C1-D0A4-4D02-94CE-53BBE413239E}">
      <dgm:prSet/>
      <dgm:spPr/>
      <dgm:t>
        <a:bodyPr/>
        <a:lstStyle/>
        <a:p>
          <a:r>
            <a:rPr lang="en-US"/>
            <a:t>Lower Taxes OR No Taxes under DTA Treaty</a:t>
          </a:r>
        </a:p>
      </dgm:t>
    </dgm:pt>
    <dgm:pt modelId="{5278EF72-3138-4349-B785-ABCAA692DE4C}" type="parTrans" cxnId="{0E594756-FB69-4E40-9649-3D21B056BE13}">
      <dgm:prSet/>
      <dgm:spPr/>
      <dgm:t>
        <a:bodyPr/>
        <a:lstStyle/>
        <a:p>
          <a:endParaRPr lang="en-US"/>
        </a:p>
      </dgm:t>
    </dgm:pt>
    <dgm:pt modelId="{2D395ECF-ED9D-42E5-B729-630EDE3187B0}" type="sibTrans" cxnId="{0E594756-FB69-4E40-9649-3D21B056BE13}">
      <dgm:prSet/>
      <dgm:spPr/>
      <dgm:t>
        <a:bodyPr/>
        <a:lstStyle/>
        <a:p>
          <a:endParaRPr lang="en-US"/>
        </a:p>
      </dgm:t>
    </dgm:pt>
    <dgm:pt modelId="{5C1A8A90-7C6A-4267-BF2C-1900A265C70F}">
      <dgm:prSet/>
      <dgm:spPr/>
      <dgm:t>
        <a:bodyPr/>
        <a:lstStyle/>
        <a:p>
          <a:r>
            <a:rPr lang="en-US"/>
            <a:t>Higher return on Investments</a:t>
          </a:r>
        </a:p>
      </dgm:t>
    </dgm:pt>
    <dgm:pt modelId="{E3E1B9A9-B120-46C5-AD2D-D64E72A0CBDA}" type="parTrans" cxnId="{4CA91FCA-EE64-401A-8E23-0CFB23F15656}">
      <dgm:prSet/>
      <dgm:spPr/>
      <dgm:t>
        <a:bodyPr/>
        <a:lstStyle/>
        <a:p>
          <a:endParaRPr lang="en-US"/>
        </a:p>
      </dgm:t>
    </dgm:pt>
    <dgm:pt modelId="{7AE40AA8-8384-4E15-B9D0-F84180E9BE56}" type="sibTrans" cxnId="{4CA91FCA-EE64-401A-8E23-0CFB23F15656}">
      <dgm:prSet/>
      <dgm:spPr/>
      <dgm:t>
        <a:bodyPr/>
        <a:lstStyle/>
        <a:p>
          <a:endParaRPr lang="en-US"/>
        </a:p>
      </dgm:t>
    </dgm:pt>
    <dgm:pt modelId="{91A05602-95B4-4DE9-9763-DCBCEF0C1698}" type="pres">
      <dgm:prSet presAssocID="{97DEF1AD-3493-4356-8D4F-0EEBC9DF831D}" presName="vert0" presStyleCnt="0">
        <dgm:presLayoutVars>
          <dgm:dir/>
          <dgm:animOne val="branch"/>
          <dgm:animLvl val="lvl"/>
        </dgm:presLayoutVars>
      </dgm:prSet>
      <dgm:spPr/>
    </dgm:pt>
    <dgm:pt modelId="{F199897C-6380-4A3A-A89A-25CE69A597DD}" type="pres">
      <dgm:prSet presAssocID="{4E8F4031-EA88-4480-9554-0B4901264713}" presName="thickLine" presStyleLbl="alignNode1" presStyleIdx="0" presStyleCnt="6"/>
      <dgm:spPr/>
    </dgm:pt>
    <dgm:pt modelId="{C4B33E34-9D09-41CA-80E7-A8DE5CB03815}" type="pres">
      <dgm:prSet presAssocID="{4E8F4031-EA88-4480-9554-0B4901264713}" presName="horz1" presStyleCnt="0"/>
      <dgm:spPr/>
    </dgm:pt>
    <dgm:pt modelId="{392B084E-3F32-4F8E-98B3-543A047E3B8D}" type="pres">
      <dgm:prSet presAssocID="{4E8F4031-EA88-4480-9554-0B4901264713}" presName="tx1" presStyleLbl="revTx" presStyleIdx="0" presStyleCnt="6"/>
      <dgm:spPr/>
    </dgm:pt>
    <dgm:pt modelId="{C075EC01-3002-491B-832B-0AC029F2AFD0}" type="pres">
      <dgm:prSet presAssocID="{4E8F4031-EA88-4480-9554-0B4901264713}" presName="vert1" presStyleCnt="0"/>
      <dgm:spPr/>
    </dgm:pt>
    <dgm:pt modelId="{EE5A630E-D058-4862-AA86-6039CBF8A91E}" type="pres">
      <dgm:prSet presAssocID="{3B33D644-8B95-4726-9E61-D184C1FEBE67}" presName="thickLine" presStyleLbl="alignNode1" presStyleIdx="1" presStyleCnt="6"/>
      <dgm:spPr/>
    </dgm:pt>
    <dgm:pt modelId="{6ACBCE5F-9670-4D36-90E5-1FAC068324F5}" type="pres">
      <dgm:prSet presAssocID="{3B33D644-8B95-4726-9E61-D184C1FEBE67}" presName="horz1" presStyleCnt="0"/>
      <dgm:spPr/>
    </dgm:pt>
    <dgm:pt modelId="{59FB2880-2BF1-4862-A4FA-8E8D7798855D}" type="pres">
      <dgm:prSet presAssocID="{3B33D644-8B95-4726-9E61-D184C1FEBE67}" presName="tx1" presStyleLbl="revTx" presStyleIdx="1" presStyleCnt="6"/>
      <dgm:spPr/>
    </dgm:pt>
    <dgm:pt modelId="{6816641A-6BD8-49F0-A03D-9574A6489A24}" type="pres">
      <dgm:prSet presAssocID="{3B33D644-8B95-4726-9E61-D184C1FEBE67}" presName="vert1" presStyleCnt="0"/>
      <dgm:spPr/>
    </dgm:pt>
    <dgm:pt modelId="{5C8121DD-1951-4F73-B663-12030F136D42}" type="pres">
      <dgm:prSet presAssocID="{6635B22F-DDE4-4592-A18A-E51CC85CD8E1}" presName="thickLine" presStyleLbl="alignNode1" presStyleIdx="2" presStyleCnt="6"/>
      <dgm:spPr/>
    </dgm:pt>
    <dgm:pt modelId="{1E19FC64-DE72-4B4B-B624-77D1ABCF2F62}" type="pres">
      <dgm:prSet presAssocID="{6635B22F-DDE4-4592-A18A-E51CC85CD8E1}" presName="horz1" presStyleCnt="0"/>
      <dgm:spPr/>
    </dgm:pt>
    <dgm:pt modelId="{D701DAE4-60C2-4502-99FA-E0CB3364B2B2}" type="pres">
      <dgm:prSet presAssocID="{6635B22F-DDE4-4592-A18A-E51CC85CD8E1}" presName="tx1" presStyleLbl="revTx" presStyleIdx="2" presStyleCnt="6"/>
      <dgm:spPr/>
    </dgm:pt>
    <dgm:pt modelId="{E448EB6F-0DC3-4457-9427-CFB95E42706F}" type="pres">
      <dgm:prSet presAssocID="{6635B22F-DDE4-4592-A18A-E51CC85CD8E1}" presName="vert1" presStyleCnt="0"/>
      <dgm:spPr/>
    </dgm:pt>
    <dgm:pt modelId="{F24838B4-7B13-4D53-B879-B5964C62A795}" type="pres">
      <dgm:prSet presAssocID="{99DC6313-468F-46F3-9443-E7C62492E2A0}" presName="thickLine" presStyleLbl="alignNode1" presStyleIdx="3" presStyleCnt="6"/>
      <dgm:spPr/>
    </dgm:pt>
    <dgm:pt modelId="{5A7E562E-046B-4916-91B7-160C607BFE16}" type="pres">
      <dgm:prSet presAssocID="{99DC6313-468F-46F3-9443-E7C62492E2A0}" presName="horz1" presStyleCnt="0"/>
      <dgm:spPr/>
    </dgm:pt>
    <dgm:pt modelId="{FF32817B-5BE3-4223-80D8-3B38FA529D3E}" type="pres">
      <dgm:prSet presAssocID="{99DC6313-468F-46F3-9443-E7C62492E2A0}" presName="tx1" presStyleLbl="revTx" presStyleIdx="3" presStyleCnt="6"/>
      <dgm:spPr/>
    </dgm:pt>
    <dgm:pt modelId="{5824B948-F38B-4811-AD34-69B9E215980B}" type="pres">
      <dgm:prSet presAssocID="{99DC6313-468F-46F3-9443-E7C62492E2A0}" presName="vert1" presStyleCnt="0"/>
      <dgm:spPr/>
    </dgm:pt>
    <dgm:pt modelId="{B14EAB18-D773-4977-872D-63A191AA9331}" type="pres">
      <dgm:prSet presAssocID="{A9D4F0C1-D0A4-4D02-94CE-53BBE413239E}" presName="thickLine" presStyleLbl="alignNode1" presStyleIdx="4" presStyleCnt="6"/>
      <dgm:spPr/>
    </dgm:pt>
    <dgm:pt modelId="{1D79F208-88CB-464A-9F5C-14652125755D}" type="pres">
      <dgm:prSet presAssocID="{A9D4F0C1-D0A4-4D02-94CE-53BBE413239E}" presName="horz1" presStyleCnt="0"/>
      <dgm:spPr/>
    </dgm:pt>
    <dgm:pt modelId="{987D7A01-74AB-4276-B84D-F8F4736F1B51}" type="pres">
      <dgm:prSet presAssocID="{A9D4F0C1-D0A4-4D02-94CE-53BBE413239E}" presName="tx1" presStyleLbl="revTx" presStyleIdx="4" presStyleCnt="6"/>
      <dgm:spPr/>
    </dgm:pt>
    <dgm:pt modelId="{F8C4A621-8CFD-4DB8-B0F8-B866AE33F039}" type="pres">
      <dgm:prSet presAssocID="{A9D4F0C1-D0A4-4D02-94CE-53BBE413239E}" presName="vert1" presStyleCnt="0"/>
      <dgm:spPr/>
    </dgm:pt>
    <dgm:pt modelId="{78062216-D8E8-455F-8646-38D7E7B63E0A}" type="pres">
      <dgm:prSet presAssocID="{5C1A8A90-7C6A-4267-BF2C-1900A265C70F}" presName="thickLine" presStyleLbl="alignNode1" presStyleIdx="5" presStyleCnt="6"/>
      <dgm:spPr/>
    </dgm:pt>
    <dgm:pt modelId="{5EA93496-47A3-4DD3-9FEB-860F08146A19}" type="pres">
      <dgm:prSet presAssocID="{5C1A8A90-7C6A-4267-BF2C-1900A265C70F}" presName="horz1" presStyleCnt="0"/>
      <dgm:spPr/>
    </dgm:pt>
    <dgm:pt modelId="{8DD90157-4A43-49A7-91A7-46A08CC3CA59}" type="pres">
      <dgm:prSet presAssocID="{5C1A8A90-7C6A-4267-BF2C-1900A265C70F}" presName="tx1" presStyleLbl="revTx" presStyleIdx="5" presStyleCnt="6"/>
      <dgm:spPr/>
    </dgm:pt>
    <dgm:pt modelId="{10A4DDDB-6DEF-4190-8E64-5D4629BAF940}" type="pres">
      <dgm:prSet presAssocID="{5C1A8A90-7C6A-4267-BF2C-1900A265C70F}" presName="vert1" presStyleCnt="0"/>
      <dgm:spPr/>
    </dgm:pt>
  </dgm:ptLst>
  <dgm:cxnLst>
    <dgm:cxn modelId="{8F60DE29-3038-4BA3-9C09-2399AD8050FB}" srcId="{97DEF1AD-3493-4356-8D4F-0EEBC9DF831D}" destId="{3B33D644-8B95-4726-9E61-D184C1FEBE67}" srcOrd="1" destOrd="0" parTransId="{127E1CEC-DBED-45A4-ABE4-71E24526B4E3}" sibTransId="{EDE8F364-7583-4031-873A-CC4F0E64C3AC}"/>
    <dgm:cxn modelId="{C5F42F2B-E167-4193-A651-E704D0A0A90D}" srcId="{97DEF1AD-3493-4356-8D4F-0EEBC9DF831D}" destId="{6635B22F-DDE4-4592-A18A-E51CC85CD8E1}" srcOrd="2" destOrd="0" parTransId="{9C5EA190-C10E-42CA-83AD-D8FB97DD970B}" sibTransId="{A77867B1-4FD1-47F5-B924-43BE76415746}"/>
    <dgm:cxn modelId="{32EA4131-12F6-481A-88ED-1958AF4EC62C}" type="presOf" srcId="{97DEF1AD-3493-4356-8D4F-0EEBC9DF831D}" destId="{91A05602-95B4-4DE9-9763-DCBCEF0C1698}" srcOrd="0" destOrd="0" presId="urn:microsoft.com/office/officeart/2008/layout/LinedList"/>
    <dgm:cxn modelId="{619FD839-952C-4786-AB4D-A3507BC9E839}" type="presOf" srcId="{5C1A8A90-7C6A-4267-BF2C-1900A265C70F}" destId="{8DD90157-4A43-49A7-91A7-46A08CC3CA59}" srcOrd="0" destOrd="0" presId="urn:microsoft.com/office/officeart/2008/layout/LinedList"/>
    <dgm:cxn modelId="{A65EB43E-2162-4EFF-B501-B313322F9E10}" type="presOf" srcId="{4E8F4031-EA88-4480-9554-0B4901264713}" destId="{392B084E-3F32-4F8E-98B3-543A047E3B8D}" srcOrd="0" destOrd="0" presId="urn:microsoft.com/office/officeart/2008/layout/LinedList"/>
    <dgm:cxn modelId="{7474EE41-370C-49AB-A14D-99F8CB0F328A}" type="presOf" srcId="{6635B22F-DDE4-4592-A18A-E51CC85CD8E1}" destId="{D701DAE4-60C2-4502-99FA-E0CB3364B2B2}" srcOrd="0" destOrd="0" presId="urn:microsoft.com/office/officeart/2008/layout/LinedList"/>
    <dgm:cxn modelId="{D9E37F46-03C5-436E-84F3-3F0B701E20F9}" srcId="{97DEF1AD-3493-4356-8D4F-0EEBC9DF831D}" destId="{4E8F4031-EA88-4480-9554-0B4901264713}" srcOrd="0" destOrd="0" parTransId="{FFDBF151-A17D-4E7C-8D0A-E0DB1EF5D865}" sibTransId="{7C63FFA9-CC23-4E2D-8820-8529F8CE064E}"/>
    <dgm:cxn modelId="{16EE136D-605F-47AD-AC06-CE5AF0CC7787}" type="presOf" srcId="{A9D4F0C1-D0A4-4D02-94CE-53BBE413239E}" destId="{987D7A01-74AB-4276-B84D-F8F4736F1B51}" srcOrd="0" destOrd="0" presId="urn:microsoft.com/office/officeart/2008/layout/LinedList"/>
    <dgm:cxn modelId="{0E594756-FB69-4E40-9649-3D21B056BE13}" srcId="{97DEF1AD-3493-4356-8D4F-0EEBC9DF831D}" destId="{A9D4F0C1-D0A4-4D02-94CE-53BBE413239E}" srcOrd="4" destOrd="0" parTransId="{5278EF72-3138-4349-B785-ABCAA692DE4C}" sibTransId="{2D395ECF-ED9D-42E5-B729-630EDE3187B0}"/>
    <dgm:cxn modelId="{7F07CD78-72AE-4208-89FD-3463471C20B5}" type="presOf" srcId="{3B33D644-8B95-4726-9E61-D184C1FEBE67}" destId="{59FB2880-2BF1-4862-A4FA-8E8D7798855D}" srcOrd="0" destOrd="0" presId="urn:microsoft.com/office/officeart/2008/layout/LinedList"/>
    <dgm:cxn modelId="{3984FE7E-AE23-4A7F-A932-134EDCDA856C}" type="presOf" srcId="{99DC6313-468F-46F3-9443-E7C62492E2A0}" destId="{FF32817B-5BE3-4223-80D8-3B38FA529D3E}" srcOrd="0" destOrd="0" presId="urn:microsoft.com/office/officeart/2008/layout/LinedList"/>
    <dgm:cxn modelId="{F1ECE4A4-8007-4D93-B9CE-CC653C601A4D}" srcId="{97DEF1AD-3493-4356-8D4F-0EEBC9DF831D}" destId="{99DC6313-468F-46F3-9443-E7C62492E2A0}" srcOrd="3" destOrd="0" parTransId="{53214CB6-9DC4-4382-B716-CD6E421B4A73}" sibTransId="{F22302BD-268F-4AC5-873B-696902330331}"/>
    <dgm:cxn modelId="{4CA91FCA-EE64-401A-8E23-0CFB23F15656}" srcId="{97DEF1AD-3493-4356-8D4F-0EEBC9DF831D}" destId="{5C1A8A90-7C6A-4267-BF2C-1900A265C70F}" srcOrd="5" destOrd="0" parTransId="{E3E1B9A9-B120-46C5-AD2D-D64E72A0CBDA}" sibTransId="{7AE40AA8-8384-4E15-B9D0-F84180E9BE56}"/>
    <dgm:cxn modelId="{0EA821BC-A17F-495A-8B6A-6EB0A284D891}" type="presParOf" srcId="{91A05602-95B4-4DE9-9763-DCBCEF0C1698}" destId="{F199897C-6380-4A3A-A89A-25CE69A597DD}" srcOrd="0" destOrd="0" presId="urn:microsoft.com/office/officeart/2008/layout/LinedList"/>
    <dgm:cxn modelId="{EC642BE9-77E1-4CA8-8FC5-365093044A77}" type="presParOf" srcId="{91A05602-95B4-4DE9-9763-DCBCEF0C1698}" destId="{C4B33E34-9D09-41CA-80E7-A8DE5CB03815}" srcOrd="1" destOrd="0" presId="urn:microsoft.com/office/officeart/2008/layout/LinedList"/>
    <dgm:cxn modelId="{9B357824-8EB2-4D77-B598-EE6C1DF797BE}" type="presParOf" srcId="{C4B33E34-9D09-41CA-80E7-A8DE5CB03815}" destId="{392B084E-3F32-4F8E-98B3-543A047E3B8D}" srcOrd="0" destOrd="0" presId="urn:microsoft.com/office/officeart/2008/layout/LinedList"/>
    <dgm:cxn modelId="{FF9C1978-F28C-4748-8152-D347462EC0F8}" type="presParOf" srcId="{C4B33E34-9D09-41CA-80E7-A8DE5CB03815}" destId="{C075EC01-3002-491B-832B-0AC029F2AFD0}" srcOrd="1" destOrd="0" presId="urn:microsoft.com/office/officeart/2008/layout/LinedList"/>
    <dgm:cxn modelId="{84E2DA51-DD29-410F-B790-2C6084AA88A5}" type="presParOf" srcId="{91A05602-95B4-4DE9-9763-DCBCEF0C1698}" destId="{EE5A630E-D058-4862-AA86-6039CBF8A91E}" srcOrd="2" destOrd="0" presId="urn:microsoft.com/office/officeart/2008/layout/LinedList"/>
    <dgm:cxn modelId="{5D06EEB1-4227-436B-AAB3-954C36DD2E4E}" type="presParOf" srcId="{91A05602-95B4-4DE9-9763-DCBCEF0C1698}" destId="{6ACBCE5F-9670-4D36-90E5-1FAC068324F5}" srcOrd="3" destOrd="0" presId="urn:microsoft.com/office/officeart/2008/layout/LinedList"/>
    <dgm:cxn modelId="{67A001A3-7D8B-4DE3-BC12-76F320FA632B}" type="presParOf" srcId="{6ACBCE5F-9670-4D36-90E5-1FAC068324F5}" destId="{59FB2880-2BF1-4862-A4FA-8E8D7798855D}" srcOrd="0" destOrd="0" presId="urn:microsoft.com/office/officeart/2008/layout/LinedList"/>
    <dgm:cxn modelId="{D6873D71-7592-4BBD-B093-04B11F0F9A5A}" type="presParOf" srcId="{6ACBCE5F-9670-4D36-90E5-1FAC068324F5}" destId="{6816641A-6BD8-49F0-A03D-9574A6489A24}" srcOrd="1" destOrd="0" presId="urn:microsoft.com/office/officeart/2008/layout/LinedList"/>
    <dgm:cxn modelId="{E37231CB-E31C-4309-8471-217747B992C0}" type="presParOf" srcId="{91A05602-95B4-4DE9-9763-DCBCEF0C1698}" destId="{5C8121DD-1951-4F73-B663-12030F136D42}" srcOrd="4" destOrd="0" presId="urn:microsoft.com/office/officeart/2008/layout/LinedList"/>
    <dgm:cxn modelId="{D9DBCF0B-B3C4-4D94-B40C-12909B0991D6}" type="presParOf" srcId="{91A05602-95B4-4DE9-9763-DCBCEF0C1698}" destId="{1E19FC64-DE72-4B4B-B624-77D1ABCF2F62}" srcOrd="5" destOrd="0" presId="urn:microsoft.com/office/officeart/2008/layout/LinedList"/>
    <dgm:cxn modelId="{51FB1EE0-730C-4D2A-A0B4-1C501CE5A9FD}" type="presParOf" srcId="{1E19FC64-DE72-4B4B-B624-77D1ABCF2F62}" destId="{D701DAE4-60C2-4502-99FA-E0CB3364B2B2}" srcOrd="0" destOrd="0" presId="urn:microsoft.com/office/officeart/2008/layout/LinedList"/>
    <dgm:cxn modelId="{327A35B5-84F7-4956-B488-A07E1D990E5F}" type="presParOf" srcId="{1E19FC64-DE72-4B4B-B624-77D1ABCF2F62}" destId="{E448EB6F-0DC3-4457-9427-CFB95E42706F}" srcOrd="1" destOrd="0" presId="urn:microsoft.com/office/officeart/2008/layout/LinedList"/>
    <dgm:cxn modelId="{839DC3AC-B7CE-4D71-A29C-B1DBB4ACB33C}" type="presParOf" srcId="{91A05602-95B4-4DE9-9763-DCBCEF0C1698}" destId="{F24838B4-7B13-4D53-B879-B5964C62A795}" srcOrd="6" destOrd="0" presId="urn:microsoft.com/office/officeart/2008/layout/LinedList"/>
    <dgm:cxn modelId="{14AE0DA8-CE38-4CCF-AB51-3085F3CD51F6}" type="presParOf" srcId="{91A05602-95B4-4DE9-9763-DCBCEF0C1698}" destId="{5A7E562E-046B-4916-91B7-160C607BFE16}" srcOrd="7" destOrd="0" presId="urn:microsoft.com/office/officeart/2008/layout/LinedList"/>
    <dgm:cxn modelId="{E383F749-F63E-4DA1-A0EE-AB07CBF181D5}" type="presParOf" srcId="{5A7E562E-046B-4916-91B7-160C607BFE16}" destId="{FF32817B-5BE3-4223-80D8-3B38FA529D3E}" srcOrd="0" destOrd="0" presId="urn:microsoft.com/office/officeart/2008/layout/LinedList"/>
    <dgm:cxn modelId="{4E3AAE83-2E19-472A-A424-7555C6685A56}" type="presParOf" srcId="{5A7E562E-046B-4916-91B7-160C607BFE16}" destId="{5824B948-F38B-4811-AD34-69B9E215980B}" srcOrd="1" destOrd="0" presId="urn:microsoft.com/office/officeart/2008/layout/LinedList"/>
    <dgm:cxn modelId="{BBD4E4FD-2A1B-4308-8447-B236B648603C}" type="presParOf" srcId="{91A05602-95B4-4DE9-9763-DCBCEF0C1698}" destId="{B14EAB18-D773-4977-872D-63A191AA9331}" srcOrd="8" destOrd="0" presId="urn:microsoft.com/office/officeart/2008/layout/LinedList"/>
    <dgm:cxn modelId="{B2E0C0D4-8DBC-4A6D-A14F-5FD5B17EF69D}" type="presParOf" srcId="{91A05602-95B4-4DE9-9763-DCBCEF0C1698}" destId="{1D79F208-88CB-464A-9F5C-14652125755D}" srcOrd="9" destOrd="0" presId="urn:microsoft.com/office/officeart/2008/layout/LinedList"/>
    <dgm:cxn modelId="{57279082-153F-4975-A137-2C1587E6DEC4}" type="presParOf" srcId="{1D79F208-88CB-464A-9F5C-14652125755D}" destId="{987D7A01-74AB-4276-B84D-F8F4736F1B51}" srcOrd="0" destOrd="0" presId="urn:microsoft.com/office/officeart/2008/layout/LinedList"/>
    <dgm:cxn modelId="{527BDEAD-2988-4946-845D-0206B11C91F4}" type="presParOf" srcId="{1D79F208-88CB-464A-9F5C-14652125755D}" destId="{F8C4A621-8CFD-4DB8-B0F8-B866AE33F039}" srcOrd="1" destOrd="0" presId="urn:microsoft.com/office/officeart/2008/layout/LinedList"/>
    <dgm:cxn modelId="{0E4AFD57-0D13-4CCF-9952-06B0E207F467}" type="presParOf" srcId="{91A05602-95B4-4DE9-9763-DCBCEF0C1698}" destId="{78062216-D8E8-455F-8646-38D7E7B63E0A}" srcOrd="10" destOrd="0" presId="urn:microsoft.com/office/officeart/2008/layout/LinedList"/>
    <dgm:cxn modelId="{A4C2A191-CFD1-48F7-9FC2-EF4A065F5314}" type="presParOf" srcId="{91A05602-95B4-4DE9-9763-DCBCEF0C1698}" destId="{5EA93496-47A3-4DD3-9FEB-860F08146A19}" srcOrd="11" destOrd="0" presId="urn:microsoft.com/office/officeart/2008/layout/LinedList"/>
    <dgm:cxn modelId="{42B3FEC7-CE22-4794-A846-A55172F6FC21}" type="presParOf" srcId="{5EA93496-47A3-4DD3-9FEB-860F08146A19}" destId="{8DD90157-4A43-49A7-91A7-46A08CC3CA59}" srcOrd="0" destOrd="0" presId="urn:microsoft.com/office/officeart/2008/layout/LinedList"/>
    <dgm:cxn modelId="{271EFF72-3750-469E-A8C2-5E832C67BB42}" type="presParOf" srcId="{5EA93496-47A3-4DD3-9FEB-860F08146A19}" destId="{10A4DDDB-6DEF-4190-8E64-5D4629BAF94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9480DCD-6A55-45A9-B47F-D41FF363515B}" type="doc">
      <dgm:prSet loTypeId="urn:microsoft.com/office/officeart/2008/layout/LinedList" loCatId="list" qsTypeId="urn:microsoft.com/office/officeart/2005/8/quickstyle/simple4" qsCatId="simple" csTypeId="urn:microsoft.com/office/officeart/2005/8/colors/accent6_2" csCatId="accent6"/>
      <dgm:spPr/>
      <dgm:t>
        <a:bodyPr/>
        <a:lstStyle/>
        <a:p>
          <a:endParaRPr lang="en-US"/>
        </a:p>
      </dgm:t>
    </dgm:pt>
    <dgm:pt modelId="{FAE3541A-8A8E-4DD2-9C82-62F2DCF97056}">
      <dgm:prSet/>
      <dgm:spPr/>
      <dgm:t>
        <a:bodyPr/>
        <a:lstStyle/>
        <a:p>
          <a:r>
            <a:rPr lang="en-US"/>
            <a:t>Regulated by SEBI</a:t>
          </a:r>
        </a:p>
      </dgm:t>
    </dgm:pt>
    <dgm:pt modelId="{F12C54DE-6E4E-450B-8D2A-165126D40E29}" type="parTrans" cxnId="{80C3EC31-7996-4CAD-8D94-8D2E10A8B87B}">
      <dgm:prSet/>
      <dgm:spPr/>
      <dgm:t>
        <a:bodyPr/>
        <a:lstStyle/>
        <a:p>
          <a:endParaRPr lang="en-US"/>
        </a:p>
      </dgm:t>
    </dgm:pt>
    <dgm:pt modelId="{712058AD-ADFF-4270-841E-1EE0F9698C63}" type="sibTrans" cxnId="{80C3EC31-7996-4CAD-8D94-8D2E10A8B87B}">
      <dgm:prSet/>
      <dgm:spPr/>
      <dgm:t>
        <a:bodyPr/>
        <a:lstStyle/>
        <a:p>
          <a:endParaRPr lang="en-US"/>
        </a:p>
      </dgm:t>
    </dgm:pt>
    <dgm:pt modelId="{FE404D91-3C1F-4492-898F-474835E6DC7D}">
      <dgm:prSet/>
      <dgm:spPr/>
      <dgm:t>
        <a:bodyPr/>
        <a:lstStyle/>
        <a:p>
          <a:r>
            <a:rPr lang="en-US"/>
            <a:t>Fee-only business model</a:t>
          </a:r>
        </a:p>
      </dgm:t>
    </dgm:pt>
    <dgm:pt modelId="{E9376074-AC32-4C1C-89FE-AD32BEBDE769}" type="parTrans" cxnId="{D0CE2775-B35F-4A56-B76E-400F9E769B06}">
      <dgm:prSet/>
      <dgm:spPr/>
      <dgm:t>
        <a:bodyPr/>
        <a:lstStyle/>
        <a:p>
          <a:endParaRPr lang="en-US"/>
        </a:p>
      </dgm:t>
    </dgm:pt>
    <dgm:pt modelId="{0B0B7A57-0945-42F3-9E35-499A640AA8F4}" type="sibTrans" cxnId="{D0CE2775-B35F-4A56-B76E-400F9E769B06}">
      <dgm:prSet/>
      <dgm:spPr/>
      <dgm:t>
        <a:bodyPr/>
        <a:lstStyle/>
        <a:p>
          <a:endParaRPr lang="en-US"/>
        </a:p>
      </dgm:t>
    </dgm:pt>
    <dgm:pt modelId="{DD9CC9D8-AA52-4824-8331-A2D23C677D65}">
      <dgm:prSet/>
      <dgm:spPr/>
      <dgm:t>
        <a:bodyPr/>
        <a:lstStyle/>
        <a:p>
          <a:r>
            <a:rPr lang="en-US"/>
            <a:t>Strict disclosure norms</a:t>
          </a:r>
        </a:p>
      </dgm:t>
    </dgm:pt>
    <dgm:pt modelId="{B14BBA94-98F0-4DBF-96A3-6C4BDBA5B4E0}" type="parTrans" cxnId="{0C227E66-9045-44E0-8FD8-B87D121E2D33}">
      <dgm:prSet/>
      <dgm:spPr/>
      <dgm:t>
        <a:bodyPr/>
        <a:lstStyle/>
        <a:p>
          <a:endParaRPr lang="en-US"/>
        </a:p>
      </dgm:t>
    </dgm:pt>
    <dgm:pt modelId="{B37C50C8-B5B7-45DC-8E2E-C93C4AFCF62E}" type="sibTrans" cxnId="{0C227E66-9045-44E0-8FD8-B87D121E2D33}">
      <dgm:prSet/>
      <dgm:spPr/>
      <dgm:t>
        <a:bodyPr/>
        <a:lstStyle/>
        <a:p>
          <a:endParaRPr lang="en-US"/>
        </a:p>
      </dgm:t>
    </dgm:pt>
    <dgm:pt modelId="{40ACF73E-0D16-45E2-94A2-56CB2D5C5F72}">
      <dgm:prSet/>
      <dgm:spPr/>
      <dgm:t>
        <a:bodyPr/>
        <a:lstStyle/>
        <a:p>
          <a:r>
            <a:rPr lang="en-US"/>
            <a:t>Investment performance monitoring</a:t>
          </a:r>
        </a:p>
      </dgm:t>
    </dgm:pt>
    <dgm:pt modelId="{51AD800A-C7C8-4146-9112-67089BB4E781}" type="parTrans" cxnId="{0707BFDF-EC1C-4628-86FB-E7AAF87CC52B}">
      <dgm:prSet/>
      <dgm:spPr/>
      <dgm:t>
        <a:bodyPr/>
        <a:lstStyle/>
        <a:p>
          <a:endParaRPr lang="en-US"/>
        </a:p>
      </dgm:t>
    </dgm:pt>
    <dgm:pt modelId="{48B02A99-0BFC-4ABF-9AFC-BE994CBF24FC}" type="sibTrans" cxnId="{0707BFDF-EC1C-4628-86FB-E7AAF87CC52B}">
      <dgm:prSet/>
      <dgm:spPr/>
      <dgm:t>
        <a:bodyPr/>
        <a:lstStyle/>
        <a:p>
          <a:endParaRPr lang="en-US"/>
        </a:p>
      </dgm:t>
    </dgm:pt>
    <dgm:pt modelId="{9E0CBA89-7656-4F39-873E-73BE9D5696CD}">
      <dgm:prSet/>
      <dgm:spPr/>
      <dgm:t>
        <a:bodyPr/>
        <a:lstStyle/>
        <a:p>
          <a:r>
            <a:rPr lang="en-US"/>
            <a:t>Combined experience of 5 decades</a:t>
          </a:r>
        </a:p>
      </dgm:t>
    </dgm:pt>
    <dgm:pt modelId="{566DBA47-1C42-4389-B47F-E171ED54642A}" type="parTrans" cxnId="{D14840EE-377A-44E9-A95B-D874E8E3FAFE}">
      <dgm:prSet/>
      <dgm:spPr/>
      <dgm:t>
        <a:bodyPr/>
        <a:lstStyle/>
        <a:p>
          <a:endParaRPr lang="en-US"/>
        </a:p>
      </dgm:t>
    </dgm:pt>
    <dgm:pt modelId="{26C01C44-EC0F-4302-A8B0-701007F93B14}" type="sibTrans" cxnId="{D14840EE-377A-44E9-A95B-D874E8E3FAFE}">
      <dgm:prSet/>
      <dgm:spPr/>
      <dgm:t>
        <a:bodyPr/>
        <a:lstStyle/>
        <a:p>
          <a:endParaRPr lang="en-US"/>
        </a:p>
      </dgm:t>
    </dgm:pt>
    <dgm:pt modelId="{64962DE3-8062-4D6E-8F9B-077593BC3505}">
      <dgm:prSet/>
      <dgm:spPr/>
      <dgm:t>
        <a:bodyPr/>
        <a:lstStyle/>
        <a:p>
          <a:r>
            <a:rPr lang="en-US"/>
            <a:t>Suitability driven advice</a:t>
          </a:r>
        </a:p>
      </dgm:t>
    </dgm:pt>
    <dgm:pt modelId="{5D84901D-CA34-4B82-971A-F3173DCA2AC5}" type="parTrans" cxnId="{686F3819-D726-4C37-B7B7-1CF0D44262BA}">
      <dgm:prSet/>
      <dgm:spPr/>
      <dgm:t>
        <a:bodyPr/>
        <a:lstStyle/>
        <a:p>
          <a:endParaRPr lang="en-US"/>
        </a:p>
      </dgm:t>
    </dgm:pt>
    <dgm:pt modelId="{6C3B2E59-760B-4C1F-957B-D6EC6688C500}" type="sibTrans" cxnId="{686F3819-D726-4C37-B7B7-1CF0D44262BA}">
      <dgm:prSet/>
      <dgm:spPr/>
      <dgm:t>
        <a:bodyPr/>
        <a:lstStyle/>
        <a:p>
          <a:endParaRPr lang="en-US"/>
        </a:p>
      </dgm:t>
    </dgm:pt>
    <dgm:pt modelId="{6A533B1B-4F77-46C6-9362-0E568BB0A22C}" type="pres">
      <dgm:prSet presAssocID="{69480DCD-6A55-45A9-B47F-D41FF363515B}" presName="vert0" presStyleCnt="0">
        <dgm:presLayoutVars>
          <dgm:dir/>
          <dgm:animOne val="branch"/>
          <dgm:animLvl val="lvl"/>
        </dgm:presLayoutVars>
      </dgm:prSet>
      <dgm:spPr/>
    </dgm:pt>
    <dgm:pt modelId="{EC84DC0E-3881-48F7-A5DD-92AA746C0526}" type="pres">
      <dgm:prSet presAssocID="{FAE3541A-8A8E-4DD2-9C82-62F2DCF97056}" presName="thickLine" presStyleLbl="alignNode1" presStyleIdx="0" presStyleCnt="6"/>
      <dgm:spPr/>
    </dgm:pt>
    <dgm:pt modelId="{BD14D779-BE78-4840-BDFA-3A8BD24EB2B1}" type="pres">
      <dgm:prSet presAssocID="{FAE3541A-8A8E-4DD2-9C82-62F2DCF97056}" presName="horz1" presStyleCnt="0"/>
      <dgm:spPr/>
    </dgm:pt>
    <dgm:pt modelId="{DF9EEFEF-0CC7-4CD9-9AEE-C3F10D58827C}" type="pres">
      <dgm:prSet presAssocID="{FAE3541A-8A8E-4DD2-9C82-62F2DCF97056}" presName="tx1" presStyleLbl="revTx" presStyleIdx="0" presStyleCnt="6"/>
      <dgm:spPr/>
    </dgm:pt>
    <dgm:pt modelId="{897AA5B6-67C6-4D33-85A6-9859B95A3FAB}" type="pres">
      <dgm:prSet presAssocID="{FAE3541A-8A8E-4DD2-9C82-62F2DCF97056}" presName="vert1" presStyleCnt="0"/>
      <dgm:spPr/>
    </dgm:pt>
    <dgm:pt modelId="{B45CA5B8-A892-4574-BA25-23F24FD0317F}" type="pres">
      <dgm:prSet presAssocID="{FE404D91-3C1F-4492-898F-474835E6DC7D}" presName="thickLine" presStyleLbl="alignNode1" presStyleIdx="1" presStyleCnt="6"/>
      <dgm:spPr/>
    </dgm:pt>
    <dgm:pt modelId="{96032935-D290-49DA-BB46-99C88C8C91B0}" type="pres">
      <dgm:prSet presAssocID="{FE404D91-3C1F-4492-898F-474835E6DC7D}" presName="horz1" presStyleCnt="0"/>
      <dgm:spPr/>
    </dgm:pt>
    <dgm:pt modelId="{DEB8C173-F637-45B3-B7B1-B84C745A4DEE}" type="pres">
      <dgm:prSet presAssocID="{FE404D91-3C1F-4492-898F-474835E6DC7D}" presName="tx1" presStyleLbl="revTx" presStyleIdx="1" presStyleCnt="6"/>
      <dgm:spPr/>
    </dgm:pt>
    <dgm:pt modelId="{9015C0D9-8501-4D5A-87C9-9534FA3DB6D5}" type="pres">
      <dgm:prSet presAssocID="{FE404D91-3C1F-4492-898F-474835E6DC7D}" presName="vert1" presStyleCnt="0"/>
      <dgm:spPr/>
    </dgm:pt>
    <dgm:pt modelId="{8AE58B13-76F8-4366-ACD2-016B6635C168}" type="pres">
      <dgm:prSet presAssocID="{DD9CC9D8-AA52-4824-8331-A2D23C677D65}" presName="thickLine" presStyleLbl="alignNode1" presStyleIdx="2" presStyleCnt="6"/>
      <dgm:spPr/>
    </dgm:pt>
    <dgm:pt modelId="{BA798C2E-F63C-4B16-9262-909BF4FD7637}" type="pres">
      <dgm:prSet presAssocID="{DD9CC9D8-AA52-4824-8331-A2D23C677D65}" presName="horz1" presStyleCnt="0"/>
      <dgm:spPr/>
    </dgm:pt>
    <dgm:pt modelId="{D8645192-FDBF-47CD-98BE-7BF6407F7149}" type="pres">
      <dgm:prSet presAssocID="{DD9CC9D8-AA52-4824-8331-A2D23C677D65}" presName="tx1" presStyleLbl="revTx" presStyleIdx="2" presStyleCnt="6"/>
      <dgm:spPr/>
    </dgm:pt>
    <dgm:pt modelId="{2015D9D7-602F-4AA5-AE1A-67682D01A4AD}" type="pres">
      <dgm:prSet presAssocID="{DD9CC9D8-AA52-4824-8331-A2D23C677D65}" presName="vert1" presStyleCnt="0"/>
      <dgm:spPr/>
    </dgm:pt>
    <dgm:pt modelId="{BFF81A6B-8754-42C8-AFBB-54E3F5C533DD}" type="pres">
      <dgm:prSet presAssocID="{40ACF73E-0D16-45E2-94A2-56CB2D5C5F72}" presName="thickLine" presStyleLbl="alignNode1" presStyleIdx="3" presStyleCnt="6"/>
      <dgm:spPr/>
    </dgm:pt>
    <dgm:pt modelId="{F9BDAE9E-35D4-45A9-8036-DF156F66F71B}" type="pres">
      <dgm:prSet presAssocID="{40ACF73E-0D16-45E2-94A2-56CB2D5C5F72}" presName="horz1" presStyleCnt="0"/>
      <dgm:spPr/>
    </dgm:pt>
    <dgm:pt modelId="{B24A6803-58FD-4D05-973E-312C583CBE92}" type="pres">
      <dgm:prSet presAssocID="{40ACF73E-0D16-45E2-94A2-56CB2D5C5F72}" presName="tx1" presStyleLbl="revTx" presStyleIdx="3" presStyleCnt="6"/>
      <dgm:spPr/>
    </dgm:pt>
    <dgm:pt modelId="{A981DCB8-D41E-4AEA-8092-49AC61C54A8F}" type="pres">
      <dgm:prSet presAssocID="{40ACF73E-0D16-45E2-94A2-56CB2D5C5F72}" presName="vert1" presStyleCnt="0"/>
      <dgm:spPr/>
    </dgm:pt>
    <dgm:pt modelId="{C41A5794-6DFF-4180-81F3-E1839BA1DDE8}" type="pres">
      <dgm:prSet presAssocID="{9E0CBA89-7656-4F39-873E-73BE9D5696CD}" presName="thickLine" presStyleLbl="alignNode1" presStyleIdx="4" presStyleCnt="6"/>
      <dgm:spPr/>
    </dgm:pt>
    <dgm:pt modelId="{CC0CD313-8CC4-4B41-9D01-4694133A5ECA}" type="pres">
      <dgm:prSet presAssocID="{9E0CBA89-7656-4F39-873E-73BE9D5696CD}" presName="horz1" presStyleCnt="0"/>
      <dgm:spPr/>
    </dgm:pt>
    <dgm:pt modelId="{89645C3B-4AFC-48B3-A3FE-006FAE5E6071}" type="pres">
      <dgm:prSet presAssocID="{9E0CBA89-7656-4F39-873E-73BE9D5696CD}" presName="tx1" presStyleLbl="revTx" presStyleIdx="4" presStyleCnt="6"/>
      <dgm:spPr/>
    </dgm:pt>
    <dgm:pt modelId="{892FF9C6-D3F8-4D47-9EA5-9CB1E91DF0A8}" type="pres">
      <dgm:prSet presAssocID="{9E0CBA89-7656-4F39-873E-73BE9D5696CD}" presName="vert1" presStyleCnt="0"/>
      <dgm:spPr/>
    </dgm:pt>
    <dgm:pt modelId="{D43BD6A3-2B18-477C-B97D-7289139B7839}" type="pres">
      <dgm:prSet presAssocID="{64962DE3-8062-4D6E-8F9B-077593BC3505}" presName="thickLine" presStyleLbl="alignNode1" presStyleIdx="5" presStyleCnt="6"/>
      <dgm:spPr/>
    </dgm:pt>
    <dgm:pt modelId="{821F8351-4103-457E-B708-8F2626B2D2E6}" type="pres">
      <dgm:prSet presAssocID="{64962DE3-8062-4D6E-8F9B-077593BC3505}" presName="horz1" presStyleCnt="0"/>
      <dgm:spPr/>
    </dgm:pt>
    <dgm:pt modelId="{401A1F31-726D-407F-9CB7-3A9C387E8F10}" type="pres">
      <dgm:prSet presAssocID="{64962DE3-8062-4D6E-8F9B-077593BC3505}" presName="tx1" presStyleLbl="revTx" presStyleIdx="5" presStyleCnt="6"/>
      <dgm:spPr/>
    </dgm:pt>
    <dgm:pt modelId="{8C74FE19-EFDE-4D5F-A05D-58A0C6374F5E}" type="pres">
      <dgm:prSet presAssocID="{64962DE3-8062-4D6E-8F9B-077593BC3505}" presName="vert1" presStyleCnt="0"/>
      <dgm:spPr/>
    </dgm:pt>
  </dgm:ptLst>
  <dgm:cxnLst>
    <dgm:cxn modelId="{8E08D401-761B-4024-A6B8-6F2021943D15}" type="presOf" srcId="{DD9CC9D8-AA52-4824-8331-A2D23C677D65}" destId="{D8645192-FDBF-47CD-98BE-7BF6407F7149}" srcOrd="0" destOrd="0" presId="urn:microsoft.com/office/officeart/2008/layout/LinedList"/>
    <dgm:cxn modelId="{686F3819-D726-4C37-B7B7-1CF0D44262BA}" srcId="{69480DCD-6A55-45A9-B47F-D41FF363515B}" destId="{64962DE3-8062-4D6E-8F9B-077593BC3505}" srcOrd="5" destOrd="0" parTransId="{5D84901D-CA34-4B82-971A-F3173DCA2AC5}" sibTransId="{6C3B2E59-760B-4C1F-957B-D6EC6688C500}"/>
    <dgm:cxn modelId="{1C29241A-EA2F-42EB-8FE6-5992716C7539}" type="presOf" srcId="{9E0CBA89-7656-4F39-873E-73BE9D5696CD}" destId="{89645C3B-4AFC-48B3-A3FE-006FAE5E6071}" srcOrd="0" destOrd="0" presId="urn:microsoft.com/office/officeart/2008/layout/LinedList"/>
    <dgm:cxn modelId="{D434E62F-DB14-4ADB-BEDD-61FC0D469ADB}" type="presOf" srcId="{64962DE3-8062-4D6E-8F9B-077593BC3505}" destId="{401A1F31-726D-407F-9CB7-3A9C387E8F10}" srcOrd="0" destOrd="0" presId="urn:microsoft.com/office/officeart/2008/layout/LinedList"/>
    <dgm:cxn modelId="{9548BC31-EEF3-437B-86CF-E19412753374}" type="presOf" srcId="{40ACF73E-0D16-45E2-94A2-56CB2D5C5F72}" destId="{B24A6803-58FD-4D05-973E-312C583CBE92}" srcOrd="0" destOrd="0" presId="urn:microsoft.com/office/officeart/2008/layout/LinedList"/>
    <dgm:cxn modelId="{80C3EC31-7996-4CAD-8D94-8D2E10A8B87B}" srcId="{69480DCD-6A55-45A9-B47F-D41FF363515B}" destId="{FAE3541A-8A8E-4DD2-9C82-62F2DCF97056}" srcOrd="0" destOrd="0" parTransId="{F12C54DE-6E4E-450B-8D2A-165126D40E29}" sibTransId="{712058AD-ADFF-4270-841E-1EE0F9698C63}"/>
    <dgm:cxn modelId="{7346E863-F446-4325-82E4-F64DE97AAA16}" type="presOf" srcId="{FE404D91-3C1F-4492-898F-474835E6DC7D}" destId="{DEB8C173-F637-45B3-B7B1-B84C745A4DEE}" srcOrd="0" destOrd="0" presId="urn:microsoft.com/office/officeart/2008/layout/LinedList"/>
    <dgm:cxn modelId="{0C227E66-9045-44E0-8FD8-B87D121E2D33}" srcId="{69480DCD-6A55-45A9-B47F-D41FF363515B}" destId="{DD9CC9D8-AA52-4824-8331-A2D23C677D65}" srcOrd="2" destOrd="0" parTransId="{B14BBA94-98F0-4DBF-96A3-6C4BDBA5B4E0}" sibTransId="{B37C50C8-B5B7-45DC-8E2E-C93C4AFCF62E}"/>
    <dgm:cxn modelId="{D0CE2775-B35F-4A56-B76E-400F9E769B06}" srcId="{69480DCD-6A55-45A9-B47F-D41FF363515B}" destId="{FE404D91-3C1F-4492-898F-474835E6DC7D}" srcOrd="1" destOrd="0" parTransId="{E9376074-AC32-4C1C-89FE-AD32BEBDE769}" sibTransId="{0B0B7A57-0945-42F3-9E35-499A640AA8F4}"/>
    <dgm:cxn modelId="{0E34D1AB-E620-4282-9240-8CC9F29CBE3F}" type="presOf" srcId="{FAE3541A-8A8E-4DD2-9C82-62F2DCF97056}" destId="{DF9EEFEF-0CC7-4CD9-9AEE-C3F10D58827C}" srcOrd="0" destOrd="0" presId="urn:microsoft.com/office/officeart/2008/layout/LinedList"/>
    <dgm:cxn modelId="{B63C67D6-B5A0-4C43-85ED-FC09E95E0636}" type="presOf" srcId="{69480DCD-6A55-45A9-B47F-D41FF363515B}" destId="{6A533B1B-4F77-46C6-9362-0E568BB0A22C}" srcOrd="0" destOrd="0" presId="urn:microsoft.com/office/officeart/2008/layout/LinedList"/>
    <dgm:cxn modelId="{0707BFDF-EC1C-4628-86FB-E7AAF87CC52B}" srcId="{69480DCD-6A55-45A9-B47F-D41FF363515B}" destId="{40ACF73E-0D16-45E2-94A2-56CB2D5C5F72}" srcOrd="3" destOrd="0" parTransId="{51AD800A-C7C8-4146-9112-67089BB4E781}" sibTransId="{48B02A99-0BFC-4ABF-9AFC-BE994CBF24FC}"/>
    <dgm:cxn modelId="{D14840EE-377A-44E9-A95B-D874E8E3FAFE}" srcId="{69480DCD-6A55-45A9-B47F-D41FF363515B}" destId="{9E0CBA89-7656-4F39-873E-73BE9D5696CD}" srcOrd="4" destOrd="0" parTransId="{566DBA47-1C42-4389-B47F-E171ED54642A}" sibTransId="{26C01C44-EC0F-4302-A8B0-701007F93B14}"/>
    <dgm:cxn modelId="{8EE1CF5B-3F27-4BC7-862E-5A437D95261B}" type="presParOf" srcId="{6A533B1B-4F77-46C6-9362-0E568BB0A22C}" destId="{EC84DC0E-3881-48F7-A5DD-92AA746C0526}" srcOrd="0" destOrd="0" presId="urn:microsoft.com/office/officeart/2008/layout/LinedList"/>
    <dgm:cxn modelId="{DA5F4974-7D6E-48D7-9208-B9CD81A2F0B2}" type="presParOf" srcId="{6A533B1B-4F77-46C6-9362-0E568BB0A22C}" destId="{BD14D779-BE78-4840-BDFA-3A8BD24EB2B1}" srcOrd="1" destOrd="0" presId="urn:microsoft.com/office/officeart/2008/layout/LinedList"/>
    <dgm:cxn modelId="{40C573CC-46C7-4B68-9E27-8D8B9BC63A02}" type="presParOf" srcId="{BD14D779-BE78-4840-BDFA-3A8BD24EB2B1}" destId="{DF9EEFEF-0CC7-4CD9-9AEE-C3F10D58827C}" srcOrd="0" destOrd="0" presId="urn:microsoft.com/office/officeart/2008/layout/LinedList"/>
    <dgm:cxn modelId="{722E626A-7A2C-4170-B009-D789B0865D14}" type="presParOf" srcId="{BD14D779-BE78-4840-BDFA-3A8BD24EB2B1}" destId="{897AA5B6-67C6-4D33-85A6-9859B95A3FAB}" srcOrd="1" destOrd="0" presId="urn:microsoft.com/office/officeart/2008/layout/LinedList"/>
    <dgm:cxn modelId="{B259CD05-ADAD-44CA-A72D-BD8D67C03657}" type="presParOf" srcId="{6A533B1B-4F77-46C6-9362-0E568BB0A22C}" destId="{B45CA5B8-A892-4574-BA25-23F24FD0317F}" srcOrd="2" destOrd="0" presId="urn:microsoft.com/office/officeart/2008/layout/LinedList"/>
    <dgm:cxn modelId="{A646C8FD-B0D3-4B57-96D5-85E225A48B39}" type="presParOf" srcId="{6A533B1B-4F77-46C6-9362-0E568BB0A22C}" destId="{96032935-D290-49DA-BB46-99C88C8C91B0}" srcOrd="3" destOrd="0" presId="urn:microsoft.com/office/officeart/2008/layout/LinedList"/>
    <dgm:cxn modelId="{0B6EEE82-777C-41F6-A33D-0300B46A9C52}" type="presParOf" srcId="{96032935-D290-49DA-BB46-99C88C8C91B0}" destId="{DEB8C173-F637-45B3-B7B1-B84C745A4DEE}" srcOrd="0" destOrd="0" presId="urn:microsoft.com/office/officeart/2008/layout/LinedList"/>
    <dgm:cxn modelId="{02DF8D6D-9712-46E3-B6B9-D4C5B5CD1D7D}" type="presParOf" srcId="{96032935-D290-49DA-BB46-99C88C8C91B0}" destId="{9015C0D9-8501-4D5A-87C9-9534FA3DB6D5}" srcOrd="1" destOrd="0" presId="urn:microsoft.com/office/officeart/2008/layout/LinedList"/>
    <dgm:cxn modelId="{11E56B86-30E0-4771-98FE-77A3335D49E1}" type="presParOf" srcId="{6A533B1B-4F77-46C6-9362-0E568BB0A22C}" destId="{8AE58B13-76F8-4366-ACD2-016B6635C168}" srcOrd="4" destOrd="0" presId="urn:microsoft.com/office/officeart/2008/layout/LinedList"/>
    <dgm:cxn modelId="{6E9EF479-0EE6-400B-B34F-954E1AE51F2D}" type="presParOf" srcId="{6A533B1B-4F77-46C6-9362-0E568BB0A22C}" destId="{BA798C2E-F63C-4B16-9262-909BF4FD7637}" srcOrd="5" destOrd="0" presId="urn:microsoft.com/office/officeart/2008/layout/LinedList"/>
    <dgm:cxn modelId="{4D738DB2-AFED-43D8-882A-7C50966AD67E}" type="presParOf" srcId="{BA798C2E-F63C-4B16-9262-909BF4FD7637}" destId="{D8645192-FDBF-47CD-98BE-7BF6407F7149}" srcOrd="0" destOrd="0" presId="urn:microsoft.com/office/officeart/2008/layout/LinedList"/>
    <dgm:cxn modelId="{2521436E-AC42-4D58-95F6-02DB42A2DA95}" type="presParOf" srcId="{BA798C2E-F63C-4B16-9262-909BF4FD7637}" destId="{2015D9D7-602F-4AA5-AE1A-67682D01A4AD}" srcOrd="1" destOrd="0" presId="urn:microsoft.com/office/officeart/2008/layout/LinedList"/>
    <dgm:cxn modelId="{BC33B4D7-1E9B-44A6-BFBA-722A997D8C3E}" type="presParOf" srcId="{6A533B1B-4F77-46C6-9362-0E568BB0A22C}" destId="{BFF81A6B-8754-42C8-AFBB-54E3F5C533DD}" srcOrd="6" destOrd="0" presId="urn:microsoft.com/office/officeart/2008/layout/LinedList"/>
    <dgm:cxn modelId="{81BD967E-3EB1-4B71-AAFA-6DB2F3DD6B7F}" type="presParOf" srcId="{6A533B1B-4F77-46C6-9362-0E568BB0A22C}" destId="{F9BDAE9E-35D4-45A9-8036-DF156F66F71B}" srcOrd="7" destOrd="0" presId="urn:microsoft.com/office/officeart/2008/layout/LinedList"/>
    <dgm:cxn modelId="{2B5D5ACC-98FC-4600-B202-05223281F306}" type="presParOf" srcId="{F9BDAE9E-35D4-45A9-8036-DF156F66F71B}" destId="{B24A6803-58FD-4D05-973E-312C583CBE92}" srcOrd="0" destOrd="0" presId="urn:microsoft.com/office/officeart/2008/layout/LinedList"/>
    <dgm:cxn modelId="{DF16B685-DFFF-4FAA-894B-5E29E02C2005}" type="presParOf" srcId="{F9BDAE9E-35D4-45A9-8036-DF156F66F71B}" destId="{A981DCB8-D41E-4AEA-8092-49AC61C54A8F}" srcOrd="1" destOrd="0" presId="urn:microsoft.com/office/officeart/2008/layout/LinedList"/>
    <dgm:cxn modelId="{D60B71B7-DE3D-42F6-9231-9739FEC76701}" type="presParOf" srcId="{6A533B1B-4F77-46C6-9362-0E568BB0A22C}" destId="{C41A5794-6DFF-4180-81F3-E1839BA1DDE8}" srcOrd="8" destOrd="0" presId="urn:microsoft.com/office/officeart/2008/layout/LinedList"/>
    <dgm:cxn modelId="{78797FCE-92AB-4819-97D6-1C2F8DE21E16}" type="presParOf" srcId="{6A533B1B-4F77-46C6-9362-0E568BB0A22C}" destId="{CC0CD313-8CC4-4B41-9D01-4694133A5ECA}" srcOrd="9" destOrd="0" presId="urn:microsoft.com/office/officeart/2008/layout/LinedList"/>
    <dgm:cxn modelId="{34F019AA-84E5-4A79-A1A9-80A09B6CD641}" type="presParOf" srcId="{CC0CD313-8CC4-4B41-9D01-4694133A5ECA}" destId="{89645C3B-4AFC-48B3-A3FE-006FAE5E6071}" srcOrd="0" destOrd="0" presId="urn:microsoft.com/office/officeart/2008/layout/LinedList"/>
    <dgm:cxn modelId="{D1C76DE8-7032-4486-A87C-59285A2FAA36}" type="presParOf" srcId="{CC0CD313-8CC4-4B41-9D01-4694133A5ECA}" destId="{892FF9C6-D3F8-4D47-9EA5-9CB1E91DF0A8}" srcOrd="1" destOrd="0" presId="urn:microsoft.com/office/officeart/2008/layout/LinedList"/>
    <dgm:cxn modelId="{CC707CA8-BACD-445F-B63F-7F3A81CC86C8}" type="presParOf" srcId="{6A533B1B-4F77-46C6-9362-0E568BB0A22C}" destId="{D43BD6A3-2B18-477C-B97D-7289139B7839}" srcOrd="10" destOrd="0" presId="urn:microsoft.com/office/officeart/2008/layout/LinedList"/>
    <dgm:cxn modelId="{D0FC2069-5E1C-4C5B-AB0E-F65BDC648991}" type="presParOf" srcId="{6A533B1B-4F77-46C6-9362-0E568BB0A22C}" destId="{821F8351-4103-457E-B708-8F2626B2D2E6}" srcOrd="11" destOrd="0" presId="urn:microsoft.com/office/officeart/2008/layout/LinedList"/>
    <dgm:cxn modelId="{7C3564C5-FD1E-4052-BEB1-C655C8808F8D}" type="presParOf" srcId="{821F8351-4103-457E-B708-8F2626B2D2E6}" destId="{401A1F31-726D-407F-9CB7-3A9C387E8F10}" srcOrd="0" destOrd="0" presId="urn:microsoft.com/office/officeart/2008/layout/LinedList"/>
    <dgm:cxn modelId="{EA019303-0FCD-4B56-847B-F4DD022C60B6}" type="presParOf" srcId="{821F8351-4103-457E-B708-8F2626B2D2E6}" destId="{8C74FE19-EFDE-4D5F-A05D-58A0C6374F5E}" srcOrd="1" destOrd="0" presId="urn:microsoft.com/office/officeart/2008/layout/Lined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DB7E561-BEDD-4ACE-AC4F-B7038F1D01DC}"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07FAB2A0-E9E9-477B-9256-E91A08989BD1}">
      <dgm:prSet/>
      <dgm:spPr/>
      <dgm:t>
        <a:bodyPr/>
        <a:lstStyle/>
        <a:p>
          <a:endParaRPr lang="en-US"/>
        </a:p>
      </dgm:t>
    </dgm:pt>
    <dgm:pt modelId="{C01F55EF-AB54-4689-87AF-57C16F3E0955}" type="parTrans" cxnId="{40C5DEF2-485F-438E-BB58-9785F24AAD47}">
      <dgm:prSet/>
      <dgm:spPr/>
      <dgm:t>
        <a:bodyPr/>
        <a:lstStyle/>
        <a:p>
          <a:endParaRPr lang="en-US"/>
        </a:p>
      </dgm:t>
    </dgm:pt>
    <dgm:pt modelId="{8AB0F873-B19D-48D8-A37D-8C5C51072035}" type="sibTrans" cxnId="{40C5DEF2-485F-438E-BB58-9785F24AAD47}">
      <dgm:prSet/>
      <dgm:spPr/>
      <dgm:t>
        <a:bodyPr/>
        <a:lstStyle/>
        <a:p>
          <a:endParaRPr lang="en-US"/>
        </a:p>
      </dgm:t>
    </dgm:pt>
    <dgm:pt modelId="{8C376F22-5C31-4126-9EA3-674C1ECD3AB0}" type="pres">
      <dgm:prSet presAssocID="{6DB7E561-BEDD-4ACE-AC4F-B7038F1D01DC}" presName="vert0" presStyleCnt="0">
        <dgm:presLayoutVars>
          <dgm:dir/>
          <dgm:animOne val="branch"/>
          <dgm:animLvl val="lvl"/>
        </dgm:presLayoutVars>
      </dgm:prSet>
      <dgm:spPr/>
    </dgm:pt>
    <dgm:pt modelId="{4BB7F136-1D8F-4D0D-8687-3A7CFDAD85E5}" type="pres">
      <dgm:prSet presAssocID="{07FAB2A0-E9E9-477B-9256-E91A08989BD1}" presName="thickLine" presStyleLbl="alignNode1" presStyleIdx="0" presStyleCnt="1"/>
      <dgm:spPr/>
    </dgm:pt>
    <dgm:pt modelId="{16BBCD68-5DDC-4124-AFC8-6697C8A3646C}" type="pres">
      <dgm:prSet presAssocID="{07FAB2A0-E9E9-477B-9256-E91A08989BD1}" presName="horz1" presStyleCnt="0"/>
      <dgm:spPr/>
    </dgm:pt>
    <dgm:pt modelId="{178A1B69-5463-4FEF-A789-71A166D2A833}" type="pres">
      <dgm:prSet presAssocID="{07FAB2A0-E9E9-477B-9256-E91A08989BD1}" presName="tx1" presStyleLbl="revTx" presStyleIdx="0" presStyleCnt="1"/>
      <dgm:spPr/>
    </dgm:pt>
    <dgm:pt modelId="{8049F537-CFF6-4A91-9420-273099A10928}" type="pres">
      <dgm:prSet presAssocID="{07FAB2A0-E9E9-477B-9256-E91A08989BD1}" presName="vert1" presStyleCnt="0"/>
      <dgm:spPr/>
    </dgm:pt>
  </dgm:ptLst>
  <dgm:cxnLst>
    <dgm:cxn modelId="{09137713-2C0C-4B5E-B1C7-F0FF39527B2F}" type="presOf" srcId="{07FAB2A0-E9E9-477B-9256-E91A08989BD1}" destId="{178A1B69-5463-4FEF-A789-71A166D2A833}" srcOrd="0" destOrd="0" presId="urn:microsoft.com/office/officeart/2008/layout/LinedList"/>
    <dgm:cxn modelId="{99666FDC-6E34-489B-9482-60773E4FC52C}" type="presOf" srcId="{6DB7E561-BEDD-4ACE-AC4F-B7038F1D01DC}" destId="{8C376F22-5C31-4126-9EA3-674C1ECD3AB0}" srcOrd="0" destOrd="0" presId="urn:microsoft.com/office/officeart/2008/layout/LinedList"/>
    <dgm:cxn modelId="{40C5DEF2-485F-438E-BB58-9785F24AAD47}" srcId="{6DB7E561-BEDD-4ACE-AC4F-B7038F1D01DC}" destId="{07FAB2A0-E9E9-477B-9256-E91A08989BD1}" srcOrd="0" destOrd="0" parTransId="{C01F55EF-AB54-4689-87AF-57C16F3E0955}" sibTransId="{8AB0F873-B19D-48D8-A37D-8C5C51072035}"/>
    <dgm:cxn modelId="{4BC7D720-510F-4E9E-A9F8-9F084495E225}" type="presParOf" srcId="{8C376F22-5C31-4126-9EA3-674C1ECD3AB0}" destId="{4BB7F136-1D8F-4D0D-8687-3A7CFDAD85E5}" srcOrd="0" destOrd="0" presId="urn:microsoft.com/office/officeart/2008/layout/LinedList"/>
    <dgm:cxn modelId="{ABA7270F-A56D-4ADA-AFAE-C4BD1F7B4A35}" type="presParOf" srcId="{8C376F22-5C31-4126-9EA3-674C1ECD3AB0}" destId="{16BBCD68-5DDC-4124-AFC8-6697C8A3646C}" srcOrd="1" destOrd="0" presId="urn:microsoft.com/office/officeart/2008/layout/LinedList"/>
    <dgm:cxn modelId="{49EEBD1F-A740-4E12-BFD8-ED7F6FF16F30}" type="presParOf" srcId="{16BBCD68-5DDC-4124-AFC8-6697C8A3646C}" destId="{178A1B69-5463-4FEF-A789-71A166D2A833}" srcOrd="0" destOrd="0" presId="urn:microsoft.com/office/officeart/2008/layout/LinedList"/>
    <dgm:cxn modelId="{B71F756D-6FB8-44A5-93C0-2A734384FF06}" type="presParOf" srcId="{16BBCD68-5DDC-4124-AFC8-6697C8A3646C}" destId="{8049F537-CFF6-4A91-9420-273099A1092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04148C0-2388-492B-B2E4-BEEB868B2651}" type="doc">
      <dgm:prSet loTypeId="urn:microsoft.com/office/officeart/2018/2/layout/IconCircle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B61157F0-818A-40B6-937E-4CAD43F8BF67}">
      <dgm:prSet/>
      <dgm:spPr/>
      <dgm:t>
        <a:bodyPr/>
        <a:lstStyle/>
        <a:p>
          <a:r>
            <a:rPr lang="en-US"/>
            <a:t>Unit Linked Products</a:t>
          </a:r>
        </a:p>
      </dgm:t>
    </dgm:pt>
    <dgm:pt modelId="{2E5D8996-C4B9-46AB-8B4E-91BB31AAF770}" type="parTrans" cxnId="{ADCB639C-5DD9-435E-9830-E21B1CCC77FA}">
      <dgm:prSet/>
      <dgm:spPr/>
      <dgm:t>
        <a:bodyPr/>
        <a:lstStyle/>
        <a:p>
          <a:endParaRPr lang="en-US"/>
        </a:p>
      </dgm:t>
    </dgm:pt>
    <dgm:pt modelId="{62B9CB5B-2851-4A9C-9931-4A805B650359}" type="sibTrans" cxnId="{ADCB639C-5DD9-435E-9830-E21B1CCC77FA}">
      <dgm:prSet/>
      <dgm:spPr/>
      <dgm:t>
        <a:bodyPr/>
        <a:lstStyle/>
        <a:p>
          <a:endParaRPr lang="en-US"/>
        </a:p>
      </dgm:t>
    </dgm:pt>
    <dgm:pt modelId="{E1F9250A-2CFD-4C7F-9173-A645DCAA0255}">
      <dgm:prSet/>
      <dgm:spPr/>
      <dgm:t>
        <a:bodyPr/>
        <a:lstStyle/>
        <a:p>
          <a:r>
            <a:rPr lang="en-US"/>
            <a:t>Guaranteed Returns with IRR of 6.4</a:t>
          </a:r>
        </a:p>
      </dgm:t>
    </dgm:pt>
    <dgm:pt modelId="{CBDB6DC0-6964-4799-8FEB-E2BAAE046062}" type="parTrans" cxnId="{7C9517EA-4AEA-4B15-889B-2FC703C29210}">
      <dgm:prSet/>
      <dgm:spPr/>
      <dgm:t>
        <a:bodyPr/>
        <a:lstStyle/>
        <a:p>
          <a:endParaRPr lang="en-US"/>
        </a:p>
      </dgm:t>
    </dgm:pt>
    <dgm:pt modelId="{A2119E32-D5BA-4BE3-BE5E-AA18BFABFF7C}" type="sibTrans" cxnId="{7C9517EA-4AEA-4B15-889B-2FC703C29210}">
      <dgm:prSet/>
      <dgm:spPr/>
      <dgm:t>
        <a:bodyPr/>
        <a:lstStyle/>
        <a:p>
          <a:endParaRPr lang="en-US"/>
        </a:p>
      </dgm:t>
    </dgm:pt>
    <dgm:pt modelId="{054900E7-A038-4408-938D-A456FB95E594}">
      <dgm:prSet/>
      <dgm:spPr/>
      <dgm:t>
        <a:bodyPr/>
        <a:lstStyle/>
        <a:p>
          <a:r>
            <a:rPr lang="en-US"/>
            <a:t>Early Income Products where Income starts IInd Year Onward and paid for 75-85 or 100 years along with hefty maturity returns</a:t>
          </a:r>
        </a:p>
      </dgm:t>
    </dgm:pt>
    <dgm:pt modelId="{B655A6C4-7BAF-467A-9FF3-2ACDD9E8A9AB}" type="parTrans" cxnId="{600993F3-AA94-4994-88E5-E2DFBB9D336A}">
      <dgm:prSet/>
      <dgm:spPr/>
      <dgm:t>
        <a:bodyPr/>
        <a:lstStyle/>
        <a:p>
          <a:endParaRPr lang="en-US"/>
        </a:p>
      </dgm:t>
    </dgm:pt>
    <dgm:pt modelId="{173CB30E-462D-4635-AB24-F28EA810C6E3}" type="sibTrans" cxnId="{600993F3-AA94-4994-88E5-E2DFBB9D336A}">
      <dgm:prSet/>
      <dgm:spPr/>
      <dgm:t>
        <a:bodyPr/>
        <a:lstStyle/>
        <a:p>
          <a:endParaRPr lang="en-US"/>
        </a:p>
      </dgm:t>
    </dgm:pt>
    <dgm:pt modelId="{EE1F78C4-B9BE-4BAE-B073-9515DA773E53}">
      <dgm:prSet/>
      <dgm:spPr/>
      <dgm:t>
        <a:bodyPr/>
        <a:lstStyle/>
        <a:p>
          <a:r>
            <a:rPr lang="en-US"/>
            <a:t>Annuity Products for life long Returns</a:t>
          </a:r>
        </a:p>
      </dgm:t>
    </dgm:pt>
    <dgm:pt modelId="{C6138857-5A41-45DE-BD53-71882BF2DC10}" type="parTrans" cxnId="{7BB4FF62-6469-4C12-BA46-88B1696AF4E2}">
      <dgm:prSet/>
      <dgm:spPr/>
      <dgm:t>
        <a:bodyPr/>
        <a:lstStyle/>
        <a:p>
          <a:endParaRPr lang="en-US"/>
        </a:p>
      </dgm:t>
    </dgm:pt>
    <dgm:pt modelId="{B8CC52B7-4677-486A-88A8-56BED3F5F68C}" type="sibTrans" cxnId="{7BB4FF62-6469-4C12-BA46-88B1696AF4E2}">
      <dgm:prSet/>
      <dgm:spPr/>
      <dgm:t>
        <a:bodyPr/>
        <a:lstStyle/>
        <a:p>
          <a:endParaRPr lang="en-US"/>
        </a:p>
      </dgm:t>
    </dgm:pt>
    <dgm:pt modelId="{1042AE9B-0FAD-4989-8A0B-D6C610251ED1}" type="pres">
      <dgm:prSet presAssocID="{E04148C0-2388-492B-B2E4-BEEB868B2651}" presName="root" presStyleCnt="0">
        <dgm:presLayoutVars>
          <dgm:dir/>
          <dgm:resizeHandles val="exact"/>
        </dgm:presLayoutVars>
      </dgm:prSet>
      <dgm:spPr/>
    </dgm:pt>
    <dgm:pt modelId="{44FE269A-39C3-4092-B1E3-8AD59815C30E}" type="pres">
      <dgm:prSet presAssocID="{E04148C0-2388-492B-B2E4-BEEB868B2651}" presName="container" presStyleCnt="0">
        <dgm:presLayoutVars>
          <dgm:dir/>
          <dgm:resizeHandles val="exact"/>
        </dgm:presLayoutVars>
      </dgm:prSet>
      <dgm:spPr/>
    </dgm:pt>
    <dgm:pt modelId="{57F25C7C-EF27-4E53-AE98-499F2730FC77}" type="pres">
      <dgm:prSet presAssocID="{B61157F0-818A-40B6-937E-4CAD43F8BF67}" presName="compNode" presStyleCnt="0"/>
      <dgm:spPr/>
    </dgm:pt>
    <dgm:pt modelId="{ED4F19EC-2789-4C07-A88A-1BF5E86B5798}" type="pres">
      <dgm:prSet presAssocID="{B61157F0-818A-40B6-937E-4CAD43F8BF67}" presName="iconBgRect" presStyleLbl="bgShp" presStyleIdx="0" presStyleCnt="4"/>
      <dgm:spPr/>
    </dgm:pt>
    <dgm:pt modelId="{F30B4DF0-2602-4EE4-B68F-2F2B80C59536}" type="pres">
      <dgm:prSet presAssocID="{B61157F0-818A-40B6-937E-4CAD43F8BF67}"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ome"/>
        </a:ext>
      </dgm:extLst>
    </dgm:pt>
    <dgm:pt modelId="{70E5D197-82EE-4882-A3AC-C7546DE25D6E}" type="pres">
      <dgm:prSet presAssocID="{B61157F0-818A-40B6-937E-4CAD43F8BF67}" presName="spaceRect" presStyleCnt="0"/>
      <dgm:spPr/>
    </dgm:pt>
    <dgm:pt modelId="{6A171346-1A77-409A-90B2-701BA26E1B30}" type="pres">
      <dgm:prSet presAssocID="{B61157F0-818A-40B6-937E-4CAD43F8BF67}" presName="textRect" presStyleLbl="revTx" presStyleIdx="0" presStyleCnt="4">
        <dgm:presLayoutVars>
          <dgm:chMax val="1"/>
          <dgm:chPref val="1"/>
        </dgm:presLayoutVars>
      </dgm:prSet>
      <dgm:spPr/>
    </dgm:pt>
    <dgm:pt modelId="{3195644F-DD22-4515-9477-4ABBE6C772E2}" type="pres">
      <dgm:prSet presAssocID="{62B9CB5B-2851-4A9C-9931-4A805B650359}" presName="sibTrans" presStyleLbl="sibTrans2D1" presStyleIdx="0" presStyleCnt="0"/>
      <dgm:spPr/>
    </dgm:pt>
    <dgm:pt modelId="{ABC3DD39-7AB8-4C80-92DA-48E456B26588}" type="pres">
      <dgm:prSet presAssocID="{E1F9250A-2CFD-4C7F-9173-A645DCAA0255}" presName="compNode" presStyleCnt="0"/>
      <dgm:spPr/>
    </dgm:pt>
    <dgm:pt modelId="{3B53090C-2A38-4FB2-8478-D51955FCEB13}" type="pres">
      <dgm:prSet presAssocID="{E1F9250A-2CFD-4C7F-9173-A645DCAA0255}" presName="iconBgRect" presStyleLbl="bgShp" presStyleIdx="1" presStyleCnt="4"/>
      <dgm:spPr/>
    </dgm:pt>
    <dgm:pt modelId="{48E46BE2-48B5-4CD0-922E-60057F4564F4}" type="pres">
      <dgm:prSet presAssocID="{E1F9250A-2CFD-4C7F-9173-A645DCAA0255}"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oney"/>
        </a:ext>
      </dgm:extLst>
    </dgm:pt>
    <dgm:pt modelId="{9B280A27-692A-4516-990E-57E94AE29876}" type="pres">
      <dgm:prSet presAssocID="{E1F9250A-2CFD-4C7F-9173-A645DCAA0255}" presName="spaceRect" presStyleCnt="0"/>
      <dgm:spPr/>
    </dgm:pt>
    <dgm:pt modelId="{78BBFE83-F23C-4EEE-B6D3-15AD0C245EEE}" type="pres">
      <dgm:prSet presAssocID="{E1F9250A-2CFD-4C7F-9173-A645DCAA0255}" presName="textRect" presStyleLbl="revTx" presStyleIdx="1" presStyleCnt="4">
        <dgm:presLayoutVars>
          <dgm:chMax val="1"/>
          <dgm:chPref val="1"/>
        </dgm:presLayoutVars>
      </dgm:prSet>
      <dgm:spPr/>
    </dgm:pt>
    <dgm:pt modelId="{E4FADBE2-63E9-4610-BEE8-F75F6ACD3A41}" type="pres">
      <dgm:prSet presAssocID="{A2119E32-D5BA-4BE3-BE5E-AA18BFABFF7C}" presName="sibTrans" presStyleLbl="sibTrans2D1" presStyleIdx="0" presStyleCnt="0"/>
      <dgm:spPr/>
    </dgm:pt>
    <dgm:pt modelId="{0ED2854F-9826-4098-85D1-7FEC4970E62D}" type="pres">
      <dgm:prSet presAssocID="{054900E7-A038-4408-938D-A456FB95E594}" presName="compNode" presStyleCnt="0"/>
      <dgm:spPr/>
    </dgm:pt>
    <dgm:pt modelId="{CED8FD35-1E93-479B-9192-99666ECF264F}" type="pres">
      <dgm:prSet presAssocID="{054900E7-A038-4408-938D-A456FB95E594}" presName="iconBgRect" presStyleLbl="bgShp" presStyleIdx="2" presStyleCnt="4"/>
      <dgm:spPr/>
    </dgm:pt>
    <dgm:pt modelId="{919FF040-6C7C-4452-A0AD-A0D8015B694C}" type="pres">
      <dgm:prSet presAssocID="{054900E7-A038-4408-938D-A456FB95E594}"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ollar"/>
        </a:ext>
      </dgm:extLst>
    </dgm:pt>
    <dgm:pt modelId="{8EE45FD0-2488-4F24-A1D8-9B2EFEDDB2C2}" type="pres">
      <dgm:prSet presAssocID="{054900E7-A038-4408-938D-A456FB95E594}" presName="spaceRect" presStyleCnt="0"/>
      <dgm:spPr/>
    </dgm:pt>
    <dgm:pt modelId="{242312F9-9931-4220-B01E-19C226867C97}" type="pres">
      <dgm:prSet presAssocID="{054900E7-A038-4408-938D-A456FB95E594}" presName="textRect" presStyleLbl="revTx" presStyleIdx="2" presStyleCnt="4">
        <dgm:presLayoutVars>
          <dgm:chMax val="1"/>
          <dgm:chPref val="1"/>
        </dgm:presLayoutVars>
      </dgm:prSet>
      <dgm:spPr/>
    </dgm:pt>
    <dgm:pt modelId="{C8518D59-8D21-4895-8C45-659A7A905E7C}" type="pres">
      <dgm:prSet presAssocID="{173CB30E-462D-4635-AB24-F28EA810C6E3}" presName="sibTrans" presStyleLbl="sibTrans2D1" presStyleIdx="0" presStyleCnt="0"/>
      <dgm:spPr/>
    </dgm:pt>
    <dgm:pt modelId="{FA201DB9-B108-41E6-8B43-54198320CDD8}" type="pres">
      <dgm:prSet presAssocID="{EE1F78C4-B9BE-4BAE-B073-9515DA773E53}" presName="compNode" presStyleCnt="0"/>
      <dgm:spPr/>
    </dgm:pt>
    <dgm:pt modelId="{BA6A0409-7F77-40C2-BBBE-65E03D9529EE}" type="pres">
      <dgm:prSet presAssocID="{EE1F78C4-B9BE-4BAE-B073-9515DA773E53}" presName="iconBgRect" presStyleLbl="bgShp" presStyleIdx="3" presStyleCnt="4"/>
      <dgm:spPr/>
    </dgm:pt>
    <dgm:pt modelId="{DC43A0A0-456F-4944-AC43-1B29A6753736}" type="pres">
      <dgm:prSet presAssocID="{EE1F78C4-B9BE-4BAE-B073-9515DA773E53}"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Upward trend"/>
        </a:ext>
      </dgm:extLst>
    </dgm:pt>
    <dgm:pt modelId="{FE65B39E-F5D0-43FA-8898-1040FB0D7F3F}" type="pres">
      <dgm:prSet presAssocID="{EE1F78C4-B9BE-4BAE-B073-9515DA773E53}" presName="spaceRect" presStyleCnt="0"/>
      <dgm:spPr/>
    </dgm:pt>
    <dgm:pt modelId="{159490C2-7BDA-4A64-A23C-17750303891C}" type="pres">
      <dgm:prSet presAssocID="{EE1F78C4-B9BE-4BAE-B073-9515DA773E53}" presName="textRect" presStyleLbl="revTx" presStyleIdx="3" presStyleCnt="4">
        <dgm:presLayoutVars>
          <dgm:chMax val="1"/>
          <dgm:chPref val="1"/>
        </dgm:presLayoutVars>
      </dgm:prSet>
      <dgm:spPr/>
    </dgm:pt>
  </dgm:ptLst>
  <dgm:cxnLst>
    <dgm:cxn modelId="{3D7B140E-A602-4CC1-A5D2-C6E014F881E6}" type="presOf" srcId="{E1F9250A-2CFD-4C7F-9173-A645DCAA0255}" destId="{78BBFE83-F23C-4EEE-B6D3-15AD0C245EEE}" srcOrd="0" destOrd="0" presId="urn:microsoft.com/office/officeart/2018/2/layout/IconCircleList"/>
    <dgm:cxn modelId="{6D7C9932-ECEF-485F-94E3-B0D4951C36E0}" type="presOf" srcId="{62B9CB5B-2851-4A9C-9931-4A805B650359}" destId="{3195644F-DD22-4515-9477-4ABBE6C772E2}" srcOrd="0" destOrd="0" presId="urn:microsoft.com/office/officeart/2018/2/layout/IconCircleList"/>
    <dgm:cxn modelId="{06A4555F-E121-45F6-A628-6FB4E9F2FA70}" type="presOf" srcId="{EE1F78C4-B9BE-4BAE-B073-9515DA773E53}" destId="{159490C2-7BDA-4A64-A23C-17750303891C}" srcOrd="0" destOrd="0" presId="urn:microsoft.com/office/officeart/2018/2/layout/IconCircleList"/>
    <dgm:cxn modelId="{7BB4FF62-6469-4C12-BA46-88B1696AF4E2}" srcId="{E04148C0-2388-492B-B2E4-BEEB868B2651}" destId="{EE1F78C4-B9BE-4BAE-B073-9515DA773E53}" srcOrd="3" destOrd="0" parTransId="{C6138857-5A41-45DE-BD53-71882BF2DC10}" sibTransId="{B8CC52B7-4677-486A-88A8-56BED3F5F68C}"/>
    <dgm:cxn modelId="{57D18245-A718-49A8-93BA-1016D96A74F7}" type="presOf" srcId="{E04148C0-2388-492B-B2E4-BEEB868B2651}" destId="{1042AE9B-0FAD-4989-8A0B-D6C610251ED1}" srcOrd="0" destOrd="0" presId="urn:microsoft.com/office/officeart/2018/2/layout/IconCircleList"/>
    <dgm:cxn modelId="{0CB68671-05AC-4E96-AB71-BA7ED88022E1}" type="presOf" srcId="{054900E7-A038-4408-938D-A456FB95E594}" destId="{242312F9-9931-4220-B01E-19C226867C97}" srcOrd="0" destOrd="0" presId="urn:microsoft.com/office/officeart/2018/2/layout/IconCircleList"/>
    <dgm:cxn modelId="{F7F60386-6E67-4796-9EDC-A119FE2FDF7F}" type="presOf" srcId="{B61157F0-818A-40B6-937E-4CAD43F8BF67}" destId="{6A171346-1A77-409A-90B2-701BA26E1B30}" srcOrd="0" destOrd="0" presId="urn:microsoft.com/office/officeart/2018/2/layout/IconCircleList"/>
    <dgm:cxn modelId="{ADCB639C-5DD9-435E-9830-E21B1CCC77FA}" srcId="{E04148C0-2388-492B-B2E4-BEEB868B2651}" destId="{B61157F0-818A-40B6-937E-4CAD43F8BF67}" srcOrd="0" destOrd="0" parTransId="{2E5D8996-C4B9-46AB-8B4E-91BB31AAF770}" sibTransId="{62B9CB5B-2851-4A9C-9931-4A805B650359}"/>
    <dgm:cxn modelId="{6695D89E-1587-42D7-B992-7BD1D790DA61}" type="presOf" srcId="{A2119E32-D5BA-4BE3-BE5E-AA18BFABFF7C}" destId="{E4FADBE2-63E9-4610-BEE8-F75F6ACD3A41}" srcOrd="0" destOrd="0" presId="urn:microsoft.com/office/officeart/2018/2/layout/IconCircleList"/>
    <dgm:cxn modelId="{D096639F-F756-48E7-8ABC-079EEB16F25F}" type="presOf" srcId="{173CB30E-462D-4635-AB24-F28EA810C6E3}" destId="{C8518D59-8D21-4895-8C45-659A7A905E7C}" srcOrd="0" destOrd="0" presId="urn:microsoft.com/office/officeart/2018/2/layout/IconCircleList"/>
    <dgm:cxn modelId="{7C9517EA-4AEA-4B15-889B-2FC703C29210}" srcId="{E04148C0-2388-492B-B2E4-BEEB868B2651}" destId="{E1F9250A-2CFD-4C7F-9173-A645DCAA0255}" srcOrd="1" destOrd="0" parTransId="{CBDB6DC0-6964-4799-8FEB-E2BAAE046062}" sibTransId="{A2119E32-D5BA-4BE3-BE5E-AA18BFABFF7C}"/>
    <dgm:cxn modelId="{600993F3-AA94-4994-88E5-E2DFBB9D336A}" srcId="{E04148C0-2388-492B-B2E4-BEEB868B2651}" destId="{054900E7-A038-4408-938D-A456FB95E594}" srcOrd="2" destOrd="0" parTransId="{B655A6C4-7BAF-467A-9FF3-2ACDD9E8A9AB}" sibTransId="{173CB30E-462D-4635-AB24-F28EA810C6E3}"/>
    <dgm:cxn modelId="{C0273EC4-D362-482B-95D1-6B5321139091}" type="presParOf" srcId="{1042AE9B-0FAD-4989-8A0B-D6C610251ED1}" destId="{44FE269A-39C3-4092-B1E3-8AD59815C30E}" srcOrd="0" destOrd="0" presId="urn:microsoft.com/office/officeart/2018/2/layout/IconCircleList"/>
    <dgm:cxn modelId="{CFCBAB11-0405-4259-BA93-0F6890E43868}" type="presParOf" srcId="{44FE269A-39C3-4092-B1E3-8AD59815C30E}" destId="{57F25C7C-EF27-4E53-AE98-499F2730FC77}" srcOrd="0" destOrd="0" presId="urn:microsoft.com/office/officeart/2018/2/layout/IconCircleList"/>
    <dgm:cxn modelId="{F12C3F29-1E42-4F67-9B91-67E73766D24F}" type="presParOf" srcId="{57F25C7C-EF27-4E53-AE98-499F2730FC77}" destId="{ED4F19EC-2789-4C07-A88A-1BF5E86B5798}" srcOrd="0" destOrd="0" presId="urn:microsoft.com/office/officeart/2018/2/layout/IconCircleList"/>
    <dgm:cxn modelId="{CBF26F47-0DC4-44FB-AC81-579BDB0C726A}" type="presParOf" srcId="{57F25C7C-EF27-4E53-AE98-499F2730FC77}" destId="{F30B4DF0-2602-4EE4-B68F-2F2B80C59536}" srcOrd="1" destOrd="0" presId="urn:microsoft.com/office/officeart/2018/2/layout/IconCircleList"/>
    <dgm:cxn modelId="{4BA91F03-AD38-4964-8C3F-587EB7C2B460}" type="presParOf" srcId="{57F25C7C-EF27-4E53-AE98-499F2730FC77}" destId="{70E5D197-82EE-4882-A3AC-C7546DE25D6E}" srcOrd="2" destOrd="0" presId="urn:microsoft.com/office/officeart/2018/2/layout/IconCircleList"/>
    <dgm:cxn modelId="{4E435820-C292-474E-B5E7-DFDFAD430A86}" type="presParOf" srcId="{57F25C7C-EF27-4E53-AE98-499F2730FC77}" destId="{6A171346-1A77-409A-90B2-701BA26E1B30}" srcOrd="3" destOrd="0" presId="urn:microsoft.com/office/officeart/2018/2/layout/IconCircleList"/>
    <dgm:cxn modelId="{D1BA1BEB-2E55-4057-B629-F18064F31F05}" type="presParOf" srcId="{44FE269A-39C3-4092-B1E3-8AD59815C30E}" destId="{3195644F-DD22-4515-9477-4ABBE6C772E2}" srcOrd="1" destOrd="0" presId="urn:microsoft.com/office/officeart/2018/2/layout/IconCircleList"/>
    <dgm:cxn modelId="{956A3D85-21B0-4717-B704-EBA23F492B87}" type="presParOf" srcId="{44FE269A-39C3-4092-B1E3-8AD59815C30E}" destId="{ABC3DD39-7AB8-4C80-92DA-48E456B26588}" srcOrd="2" destOrd="0" presId="urn:microsoft.com/office/officeart/2018/2/layout/IconCircleList"/>
    <dgm:cxn modelId="{B98179C5-2FC7-4A95-8ED5-9B094667ACA2}" type="presParOf" srcId="{ABC3DD39-7AB8-4C80-92DA-48E456B26588}" destId="{3B53090C-2A38-4FB2-8478-D51955FCEB13}" srcOrd="0" destOrd="0" presId="urn:microsoft.com/office/officeart/2018/2/layout/IconCircleList"/>
    <dgm:cxn modelId="{E53C2301-5F8F-47DB-8BDE-101344D94A53}" type="presParOf" srcId="{ABC3DD39-7AB8-4C80-92DA-48E456B26588}" destId="{48E46BE2-48B5-4CD0-922E-60057F4564F4}" srcOrd="1" destOrd="0" presId="urn:microsoft.com/office/officeart/2018/2/layout/IconCircleList"/>
    <dgm:cxn modelId="{C0D57E24-7E07-4BBF-9CA5-40B4D1C22877}" type="presParOf" srcId="{ABC3DD39-7AB8-4C80-92DA-48E456B26588}" destId="{9B280A27-692A-4516-990E-57E94AE29876}" srcOrd="2" destOrd="0" presId="urn:microsoft.com/office/officeart/2018/2/layout/IconCircleList"/>
    <dgm:cxn modelId="{85983AAE-0CA3-468E-BC9C-D5C2646CB9A1}" type="presParOf" srcId="{ABC3DD39-7AB8-4C80-92DA-48E456B26588}" destId="{78BBFE83-F23C-4EEE-B6D3-15AD0C245EEE}" srcOrd="3" destOrd="0" presId="urn:microsoft.com/office/officeart/2018/2/layout/IconCircleList"/>
    <dgm:cxn modelId="{22C650A5-56E3-410C-B691-3EC44EB4C7D3}" type="presParOf" srcId="{44FE269A-39C3-4092-B1E3-8AD59815C30E}" destId="{E4FADBE2-63E9-4610-BEE8-F75F6ACD3A41}" srcOrd="3" destOrd="0" presId="urn:microsoft.com/office/officeart/2018/2/layout/IconCircleList"/>
    <dgm:cxn modelId="{200C3442-01A1-4C29-A911-063ABF457F0A}" type="presParOf" srcId="{44FE269A-39C3-4092-B1E3-8AD59815C30E}" destId="{0ED2854F-9826-4098-85D1-7FEC4970E62D}" srcOrd="4" destOrd="0" presId="urn:microsoft.com/office/officeart/2018/2/layout/IconCircleList"/>
    <dgm:cxn modelId="{2AD7B1C3-8AE8-4352-A732-229723B27ABC}" type="presParOf" srcId="{0ED2854F-9826-4098-85D1-7FEC4970E62D}" destId="{CED8FD35-1E93-479B-9192-99666ECF264F}" srcOrd="0" destOrd="0" presId="urn:microsoft.com/office/officeart/2018/2/layout/IconCircleList"/>
    <dgm:cxn modelId="{843DCF60-04D1-4881-9AE8-ECE876BF9AFA}" type="presParOf" srcId="{0ED2854F-9826-4098-85D1-7FEC4970E62D}" destId="{919FF040-6C7C-4452-A0AD-A0D8015B694C}" srcOrd="1" destOrd="0" presId="urn:microsoft.com/office/officeart/2018/2/layout/IconCircleList"/>
    <dgm:cxn modelId="{928D9732-F08B-42B5-AC71-D66A02E1893E}" type="presParOf" srcId="{0ED2854F-9826-4098-85D1-7FEC4970E62D}" destId="{8EE45FD0-2488-4F24-A1D8-9B2EFEDDB2C2}" srcOrd="2" destOrd="0" presId="urn:microsoft.com/office/officeart/2018/2/layout/IconCircleList"/>
    <dgm:cxn modelId="{705303CC-D9BF-4DC7-8B35-E13262811EA2}" type="presParOf" srcId="{0ED2854F-9826-4098-85D1-7FEC4970E62D}" destId="{242312F9-9931-4220-B01E-19C226867C97}" srcOrd="3" destOrd="0" presId="urn:microsoft.com/office/officeart/2018/2/layout/IconCircleList"/>
    <dgm:cxn modelId="{7E8C4D9D-3C9F-457B-ABF0-6D7714A4C937}" type="presParOf" srcId="{44FE269A-39C3-4092-B1E3-8AD59815C30E}" destId="{C8518D59-8D21-4895-8C45-659A7A905E7C}" srcOrd="5" destOrd="0" presId="urn:microsoft.com/office/officeart/2018/2/layout/IconCircleList"/>
    <dgm:cxn modelId="{760345DD-86AC-444C-B2A6-AB8D50D7F35D}" type="presParOf" srcId="{44FE269A-39C3-4092-B1E3-8AD59815C30E}" destId="{FA201DB9-B108-41E6-8B43-54198320CDD8}" srcOrd="6" destOrd="0" presId="urn:microsoft.com/office/officeart/2018/2/layout/IconCircleList"/>
    <dgm:cxn modelId="{7A8BAC20-034F-4C1E-B523-696ABCC967B0}" type="presParOf" srcId="{FA201DB9-B108-41E6-8B43-54198320CDD8}" destId="{BA6A0409-7F77-40C2-BBBE-65E03D9529EE}" srcOrd="0" destOrd="0" presId="urn:microsoft.com/office/officeart/2018/2/layout/IconCircleList"/>
    <dgm:cxn modelId="{E80ABB4E-241B-4597-9008-45D48CB50C80}" type="presParOf" srcId="{FA201DB9-B108-41E6-8B43-54198320CDD8}" destId="{DC43A0A0-456F-4944-AC43-1B29A6753736}" srcOrd="1" destOrd="0" presId="urn:microsoft.com/office/officeart/2018/2/layout/IconCircleList"/>
    <dgm:cxn modelId="{A176D4B3-112C-4E34-84D4-D48853C9DE4A}" type="presParOf" srcId="{FA201DB9-B108-41E6-8B43-54198320CDD8}" destId="{FE65B39E-F5D0-43FA-8898-1040FB0D7F3F}" srcOrd="2" destOrd="0" presId="urn:microsoft.com/office/officeart/2018/2/layout/IconCircleList"/>
    <dgm:cxn modelId="{868D22D3-C453-48B9-9608-5FCE22135CF7}" type="presParOf" srcId="{FA201DB9-B108-41E6-8B43-54198320CDD8}" destId="{159490C2-7BDA-4A64-A23C-17750303891C}"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1E55BE3-D670-4112-9A60-67B4F89EEF4C}" type="doc">
      <dgm:prSet loTypeId="urn:microsoft.com/office/officeart/2005/8/layout/default" loCatId="list" qsTypeId="urn:microsoft.com/office/officeart/2005/8/quickstyle/simple1" qsCatId="simple" csTypeId="urn:microsoft.com/office/officeart/2005/8/colors/colorful5" csCatId="colorful"/>
      <dgm:spPr/>
      <dgm:t>
        <a:bodyPr/>
        <a:lstStyle/>
        <a:p>
          <a:endParaRPr lang="en-US"/>
        </a:p>
      </dgm:t>
    </dgm:pt>
    <dgm:pt modelId="{B54DAF40-0EA8-4752-850E-F94BA174F168}">
      <dgm:prSet/>
      <dgm:spPr/>
      <dgm:t>
        <a:bodyPr/>
        <a:lstStyle/>
        <a:p>
          <a:r>
            <a:rPr lang="en-US" dirty="0"/>
            <a:t>Equity Stocks </a:t>
          </a:r>
        </a:p>
      </dgm:t>
    </dgm:pt>
    <dgm:pt modelId="{4A5D18D3-2554-4937-B194-6D1588E88E79}" type="parTrans" cxnId="{DE2EB14F-6452-40CF-A04A-DDC17A64C0F8}">
      <dgm:prSet/>
      <dgm:spPr/>
      <dgm:t>
        <a:bodyPr/>
        <a:lstStyle/>
        <a:p>
          <a:endParaRPr lang="en-US"/>
        </a:p>
      </dgm:t>
    </dgm:pt>
    <dgm:pt modelId="{D09271BD-00E1-4E9B-BFA2-6C2EF1D99ECC}" type="sibTrans" cxnId="{DE2EB14F-6452-40CF-A04A-DDC17A64C0F8}">
      <dgm:prSet/>
      <dgm:spPr/>
      <dgm:t>
        <a:bodyPr/>
        <a:lstStyle/>
        <a:p>
          <a:endParaRPr lang="en-US"/>
        </a:p>
      </dgm:t>
    </dgm:pt>
    <dgm:pt modelId="{0F51E3D8-1C29-46BD-B4FD-95BEB689C1FA}">
      <dgm:prSet/>
      <dgm:spPr/>
      <dgm:t>
        <a:bodyPr/>
        <a:lstStyle/>
        <a:p>
          <a:r>
            <a:rPr lang="en-US" dirty="0"/>
            <a:t>Unlisted Shares &amp; </a:t>
          </a:r>
          <a:r>
            <a:rPr lang="en-US" dirty="0">
              <a:latin typeface="Bembo"/>
            </a:rPr>
            <a:t>Start-Ups</a:t>
          </a:r>
          <a:endParaRPr lang="en-US" dirty="0"/>
        </a:p>
      </dgm:t>
    </dgm:pt>
    <dgm:pt modelId="{0295556E-9041-40DD-A9F4-5CA645F5A87A}" type="parTrans" cxnId="{81D75AAB-12DA-4A07-BE16-19CC1631AFD1}">
      <dgm:prSet/>
      <dgm:spPr/>
      <dgm:t>
        <a:bodyPr/>
        <a:lstStyle/>
        <a:p>
          <a:endParaRPr lang="en-US"/>
        </a:p>
      </dgm:t>
    </dgm:pt>
    <dgm:pt modelId="{E6D6B878-DD4F-4CE9-9101-613AB63D1E7E}" type="sibTrans" cxnId="{81D75AAB-12DA-4A07-BE16-19CC1631AFD1}">
      <dgm:prSet/>
      <dgm:spPr/>
      <dgm:t>
        <a:bodyPr/>
        <a:lstStyle/>
        <a:p>
          <a:endParaRPr lang="en-US"/>
        </a:p>
      </dgm:t>
    </dgm:pt>
    <dgm:pt modelId="{AD9548D3-C1F7-471B-9896-B47E92E0A152}">
      <dgm:prSet/>
      <dgm:spPr/>
      <dgm:t>
        <a:bodyPr/>
        <a:lstStyle/>
        <a:p>
          <a:r>
            <a:rPr lang="en-US" dirty="0"/>
            <a:t>Exchange-Traded Funds</a:t>
          </a:r>
        </a:p>
      </dgm:t>
    </dgm:pt>
    <dgm:pt modelId="{AF84234F-9F31-4CE5-BC70-0EE3C700AC45}" type="parTrans" cxnId="{D77AA302-C501-4CDB-9160-53BFA0BF9D93}">
      <dgm:prSet/>
      <dgm:spPr/>
      <dgm:t>
        <a:bodyPr/>
        <a:lstStyle/>
        <a:p>
          <a:endParaRPr lang="en-US"/>
        </a:p>
      </dgm:t>
    </dgm:pt>
    <dgm:pt modelId="{46F0C785-782B-4470-981C-5A6867D6BF93}" type="sibTrans" cxnId="{D77AA302-C501-4CDB-9160-53BFA0BF9D93}">
      <dgm:prSet/>
      <dgm:spPr/>
      <dgm:t>
        <a:bodyPr/>
        <a:lstStyle/>
        <a:p>
          <a:endParaRPr lang="en-US"/>
        </a:p>
      </dgm:t>
    </dgm:pt>
    <dgm:pt modelId="{8924C959-4614-41BF-9E25-DB5B3DF31D02}">
      <dgm:prSet/>
      <dgm:spPr/>
      <dgm:t>
        <a:bodyPr/>
        <a:lstStyle/>
        <a:p>
          <a:r>
            <a:rPr lang="en-US" dirty="0"/>
            <a:t>Index Funds</a:t>
          </a:r>
        </a:p>
      </dgm:t>
    </dgm:pt>
    <dgm:pt modelId="{B2094515-2EA5-4146-9D04-635220A52887}" type="parTrans" cxnId="{4EC1E6B1-63DE-433B-9D0D-B5DE70C66470}">
      <dgm:prSet/>
      <dgm:spPr/>
      <dgm:t>
        <a:bodyPr/>
        <a:lstStyle/>
        <a:p>
          <a:endParaRPr lang="en-US"/>
        </a:p>
      </dgm:t>
    </dgm:pt>
    <dgm:pt modelId="{9101F30B-CC52-49B4-9281-7922BCAB94C2}" type="sibTrans" cxnId="{4EC1E6B1-63DE-433B-9D0D-B5DE70C66470}">
      <dgm:prSet/>
      <dgm:spPr/>
      <dgm:t>
        <a:bodyPr/>
        <a:lstStyle/>
        <a:p>
          <a:endParaRPr lang="en-US"/>
        </a:p>
      </dgm:t>
    </dgm:pt>
    <dgm:pt modelId="{A6666EED-9E14-4C97-887D-F4A2EFDC47C1}">
      <dgm:prSet/>
      <dgm:spPr/>
      <dgm:t>
        <a:bodyPr/>
        <a:lstStyle/>
        <a:p>
          <a:r>
            <a:rPr lang="en-US" dirty="0"/>
            <a:t>Direct Mutual Funds</a:t>
          </a:r>
        </a:p>
      </dgm:t>
    </dgm:pt>
    <dgm:pt modelId="{1AD81E6C-1B0A-417E-A365-B51FDCE6C2BB}" type="parTrans" cxnId="{4D1EF074-DBBB-4666-937F-C5B347CC51E7}">
      <dgm:prSet/>
      <dgm:spPr/>
      <dgm:t>
        <a:bodyPr/>
        <a:lstStyle/>
        <a:p>
          <a:endParaRPr lang="en-US"/>
        </a:p>
      </dgm:t>
    </dgm:pt>
    <dgm:pt modelId="{59DFEE35-D6A6-4108-A291-80CE4C5148A9}" type="sibTrans" cxnId="{4D1EF074-DBBB-4666-937F-C5B347CC51E7}">
      <dgm:prSet/>
      <dgm:spPr/>
      <dgm:t>
        <a:bodyPr/>
        <a:lstStyle/>
        <a:p>
          <a:endParaRPr lang="en-US"/>
        </a:p>
      </dgm:t>
    </dgm:pt>
    <dgm:pt modelId="{0EDF5C91-4836-4DB9-8B7B-890510E7F4C2}">
      <dgm:prSet/>
      <dgm:spPr/>
      <dgm:t>
        <a:bodyPr/>
        <a:lstStyle/>
        <a:p>
          <a:r>
            <a:rPr lang="en-US" dirty="0"/>
            <a:t>Bonds &amp; Structured Products</a:t>
          </a:r>
        </a:p>
      </dgm:t>
    </dgm:pt>
    <dgm:pt modelId="{8C56C4DE-4E8B-468B-AD9E-2F85ED5F7FFE}" type="parTrans" cxnId="{24C97661-0DAF-415A-A63A-CDD1B13B4552}">
      <dgm:prSet/>
      <dgm:spPr/>
      <dgm:t>
        <a:bodyPr/>
        <a:lstStyle/>
        <a:p>
          <a:endParaRPr lang="en-US"/>
        </a:p>
      </dgm:t>
    </dgm:pt>
    <dgm:pt modelId="{60CBB72C-CC09-4912-9BA7-F0D73C4D0760}" type="sibTrans" cxnId="{24C97661-0DAF-415A-A63A-CDD1B13B4552}">
      <dgm:prSet/>
      <dgm:spPr/>
      <dgm:t>
        <a:bodyPr/>
        <a:lstStyle/>
        <a:p>
          <a:endParaRPr lang="en-US"/>
        </a:p>
      </dgm:t>
    </dgm:pt>
    <dgm:pt modelId="{434FAC73-1D43-4078-8A77-1C53CCF55DD4}">
      <dgm:prSet/>
      <dgm:spPr/>
      <dgm:t>
        <a:bodyPr/>
        <a:lstStyle/>
        <a:p>
          <a:r>
            <a:rPr lang="en-US" dirty="0"/>
            <a:t>Non-Convertible Debentures</a:t>
          </a:r>
        </a:p>
      </dgm:t>
    </dgm:pt>
    <dgm:pt modelId="{DED56299-215A-43CC-A0A1-5911E5B94744}" type="parTrans" cxnId="{17EA55AB-3CDD-43FF-94FE-7C4F3D7BAA03}">
      <dgm:prSet/>
      <dgm:spPr/>
      <dgm:t>
        <a:bodyPr/>
        <a:lstStyle/>
        <a:p>
          <a:endParaRPr lang="en-US"/>
        </a:p>
      </dgm:t>
    </dgm:pt>
    <dgm:pt modelId="{598E78D8-A22B-48C7-A561-EF54FB6A027B}" type="sibTrans" cxnId="{17EA55AB-3CDD-43FF-94FE-7C4F3D7BAA03}">
      <dgm:prSet/>
      <dgm:spPr/>
      <dgm:t>
        <a:bodyPr/>
        <a:lstStyle/>
        <a:p>
          <a:endParaRPr lang="en-US"/>
        </a:p>
      </dgm:t>
    </dgm:pt>
    <dgm:pt modelId="{38139447-6688-45FA-8AC0-18BE9A98D4BD}">
      <dgm:prSet/>
      <dgm:spPr/>
      <dgm:t>
        <a:bodyPr/>
        <a:lstStyle/>
        <a:p>
          <a:r>
            <a:rPr lang="en-US" dirty="0"/>
            <a:t>Government Securities</a:t>
          </a:r>
        </a:p>
      </dgm:t>
    </dgm:pt>
    <dgm:pt modelId="{15A7B6E9-DD8E-4972-BB5D-DEC2D248EB4A}" type="parTrans" cxnId="{33F14653-A5CF-4197-8A42-96572ABEF8C7}">
      <dgm:prSet/>
      <dgm:spPr/>
      <dgm:t>
        <a:bodyPr/>
        <a:lstStyle/>
        <a:p>
          <a:endParaRPr lang="en-US"/>
        </a:p>
      </dgm:t>
    </dgm:pt>
    <dgm:pt modelId="{E71F2184-6052-40E5-B36B-CEEDB14F6209}" type="sibTrans" cxnId="{33F14653-A5CF-4197-8A42-96572ABEF8C7}">
      <dgm:prSet/>
      <dgm:spPr/>
      <dgm:t>
        <a:bodyPr/>
        <a:lstStyle/>
        <a:p>
          <a:endParaRPr lang="en-US"/>
        </a:p>
      </dgm:t>
    </dgm:pt>
    <dgm:pt modelId="{B43ADDA7-9BA1-472F-9B98-8C836B35B94A}" type="pres">
      <dgm:prSet presAssocID="{F1E55BE3-D670-4112-9A60-67B4F89EEF4C}" presName="diagram" presStyleCnt="0">
        <dgm:presLayoutVars>
          <dgm:dir/>
          <dgm:resizeHandles val="exact"/>
        </dgm:presLayoutVars>
      </dgm:prSet>
      <dgm:spPr/>
    </dgm:pt>
    <dgm:pt modelId="{507F351A-849E-448F-8CBE-E1C5EACAE45F}" type="pres">
      <dgm:prSet presAssocID="{B54DAF40-0EA8-4752-850E-F94BA174F168}" presName="node" presStyleLbl="node1" presStyleIdx="0" presStyleCnt="8">
        <dgm:presLayoutVars>
          <dgm:bulletEnabled val="1"/>
        </dgm:presLayoutVars>
      </dgm:prSet>
      <dgm:spPr/>
    </dgm:pt>
    <dgm:pt modelId="{D8D7F4B4-4B30-4BF7-9221-40CC83E019DA}" type="pres">
      <dgm:prSet presAssocID="{D09271BD-00E1-4E9B-BFA2-6C2EF1D99ECC}" presName="sibTrans" presStyleCnt="0"/>
      <dgm:spPr/>
    </dgm:pt>
    <dgm:pt modelId="{59723E55-3AA1-4932-9A87-FFF19EB761F8}" type="pres">
      <dgm:prSet presAssocID="{0F51E3D8-1C29-46BD-B4FD-95BEB689C1FA}" presName="node" presStyleLbl="node1" presStyleIdx="1" presStyleCnt="8">
        <dgm:presLayoutVars>
          <dgm:bulletEnabled val="1"/>
        </dgm:presLayoutVars>
      </dgm:prSet>
      <dgm:spPr/>
    </dgm:pt>
    <dgm:pt modelId="{D29A897D-A444-425A-8D69-87123888ECB5}" type="pres">
      <dgm:prSet presAssocID="{E6D6B878-DD4F-4CE9-9101-613AB63D1E7E}" presName="sibTrans" presStyleCnt="0"/>
      <dgm:spPr/>
    </dgm:pt>
    <dgm:pt modelId="{01EB7335-41DB-4E83-8642-E00299C59371}" type="pres">
      <dgm:prSet presAssocID="{AD9548D3-C1F7-471B-9896-B47E92E0A152}" presName="node" presStyleLbl="node1" presStyleIdx="2" presStyleCnt="8">
        <dgm:presLayoutVars>
          <dgm:bulletEnabled val="1"/>
        </dgm:presLayoutVars>
      </dgm:prSet>
      <dgm:spPr/>
    </dgm:pt>
    <dgm:pt modelId="{65B52A85-C622-4768-AB4F-8C53C0D7CDCA}" type="pres">
      <dgm:prSet presAssocID="{46F0C785-782B-4470-981C-5A6867D6BF93}" presName="sibTrans" presStyleCnt="0"/>
      <dgm:spPr/>
    </dgm:pt>
    <dgm:pt modelId="{3C9E2842-8C1A-4FE9-8673-F27A7D47CDD7}" type="pres">
      <dgm:prSet presAssocID="{8924C959-4614-41BF-9E25-DB5B3DF31D02}" presName="node" presStyleLbl="node1" presStyleIdx="3" presStyleCnt="8">
        <dgm:presLayoutVars>
          <dgm:bulletEnabled val="1"/>
        </dgm:presLayoutVars>
      </dgm:prSet>
      <dgm:spPr/>
    </dgm:pt>
    <dgm:pt modelId="{7F19563C-ECA8-4A72-8BB7-DEB1C00EC4DA}" type="pres">
      <dgm:prSet presAssocID="{9101F30B-CC52-49B4-9281-7922BCAB94C2}" presName="sibTrans" presStyleCnt="0"/>
      <dgm:spPr/>
    </dgm:pt>
    <dgm:pt modelId="{7C34DDCF-EC39-4994-B702-0A6A1A3F1F9A}" type="pres">
      <dgm:prSet presAssocID="{A6666EED-9E14-4C97-887D-F4A2EFDC47C1}" presName="node" presStyleLbl="node1" presStyleIdx="4" presStyleCnt="8">
        <dgm:presLayoutVars>
          <dgm:bulletEnabled val="1"/>
        </dgm:presLayoutVars>
      </dgm:prSet>
      <dgm:spPr/>
    </dgm:pt>
    <dgm:pt modelId="{0CE687A8-9462-47BB-9231-41589A269EC9}" type="pres">
      <dgm:prSet presAssocID="{59DFEE35-D6A6-4108-A291-80CE4C5148A9}" presName="sibTrans" presStyleCnt="0"/>
      <dgm:spPr/>
    </dgm:pt>
    <dgm:pt modelId="{2CDB9708-206D-48E2-977E-82172B27AF6D}" type="pres">
      <dgm:prSet presAssocID="{0EDF5C91-4836-4DB9-8B7B-890510E7F4C2}" presName="node" presStyleLbl="node1" presStyleIdx="5" presStyleCnt="8">
        <dgm:presLayoutVars>
          <dgm:bulletEnabled val="1"/>
        </dgm:presLayoutVars>
      </dgm:prSet>
      <dgm:spPr/>
    </dgm:pt>
    <dgm:pt modelId="{68BF35F0-BBA1-4C4E-93DD-A75569532F06}" type="pres">
      <dgm:prSet presAssocID="{60CBB72C-CC09-4912-9BA7-F0D73C4D0760}" presName="sibTrans" presStyleCnt="0"/>
      <dgm:spPr/>
    </dgm:pt>
    <dgm:pt modelId="{13B7B5CC-44F2-4494-BF96-EABCDFC9A3DC}" type="pres">
      <dgm:prSet presAssocID="{434FAC73-1D43-4078-8A77-1C53CCF55DD4}" presName="node" presStyleLbl="node1" presStyleIdx="6" presStyleCnt="8">
        <dgm:presLayoutVars>
          <dgm:bulletEnabled val="1"/>
        </dgm:presLayoutVars>
      </dgm:prSet>
      <dgm:spPr/>
    </dgm:pt>
    <dgm:pt modelId="{3D272276-B0F9-4F6E-AC42-A956D24E5793}" type="pres">
      <dgm:prSet presAssocID="{598E78D8-A22B-48C7-A561-EF54FB6A027B}" presName="sibTrans" presStyleCnt="0"/>
      <dgm:spPr/>
    </dgm:pt>
    <dgm:pt modelId="{6DFF4C60-4EAB-4CE1-B257-B243D79F644E}" type="pres">
      <dgm:prSet presAssocID="{38139447-6688-45FA-8AC0-18BE9A98D4BD}" presName="node" presStyleLbl="node1" presStyleIdx="7" presStyleCnt="8">
        <dgm:presLayoutVars>
          <dgm:bulletEnabled val="1"/>
        </dgm:presLayoutVars>
      </dgm:prSet>
      <dgm:spPr/>
    </dgm:pt>
  </dgm:ptLst>
  <dgm:cxnLst>
    <dgm:cxn modelId="{D77AA302-C501-4CDB-9160-53BFA0BF9D93}" srcId="{F1E55BE3-D670-4112-9A60-67B4F89EEF4C}" destId="{AD9548D3-C1F7-471B-9896-B47E92E0A152}" srcOrd="2" destOrd="0" parTransId="{AF84234F-9F31-4CE5-BC70-0EE3C700AC45}" sibTransId="{46F0C785-782B-4470-981C-5A6867D6BF93}"/>
    <dgm:cxn modelId="{CDFEC20F-C178-4ECF-9837-CD23E184E46D}" type="presOf" srcId="{A6666EED-9E14-4C97-887D-F4A2EFDC47C1}" destId="{7C34DDCF-EC39-4994-B702-0A6A1A3F1F9A}" srcOrd="0" destOrd="0" presId="urn:microsoft.com/office/officeart/2005/8/layout/default"/>
    <dgm:cxn modelId="{2ABF521B-8A9F-4E6C-ADCF-FAAE5906D71D}" type="presOf" srcId="{B54DAF40-0EA8-4752-850E-F94BA174F168}" destId="{507F351A-849E-448F-8CBE-E1C5EACAE45F}" srcOrd="0" destOrd="0" presId="urn:microsoft.com/office/officeart/2005/8/layout/default"/>
    <dgm:cxn modelId="{358AA922-6CAD-47F3-98EC-7DCBF6DD5D75}" type="presOf" srcId="{8924C959-4614-41BF-9E25-DB5B3DF31D02}" destId="{3C9E2842-8C1A-4FE9-8673-F27A7D47CDD7}" srcOrd="0" destOrd="0" presId="urn:microsoft.com/office/officeart/2005/8/layout/default"/>
    <dgm:cxn modelId="{BE1B5A32-4084-42D6-A5ED-FA9A3C2ED2E3}" type="presOf" srcId="{0F51E3D8-1C29-46BD-B4FD-95BEB689C1FA}" destId="{59723E55-3AA1-4932-9A87-FFF19EB761F8}" srcOrd="0" destOrd="0" presId="urn:microsoft.com/office/officeart/2005/8/layout/default"/>
    <dgm:cxn modelId="{24C97661-0DAF-415A-A63A-CDD1B13B4552}" srcId="{F1E55BE3-D670-4112-9A60-67B4F89EEF4C}" destId="{0EDF5C91-4836-4DB9-8B7B-890510E7F4C2}" srcOrd="5" destOrd="0" parTransId="{8C56C4DE-4E8B-468B-AD9E-2F85ED5F7FFE}" sibTransId="{60CBB72C-CC09-4912-9BA7-F0D73C4D0760}"/>
    <dgm:cxn modelId="{71AAED46-26D8-42F9-80E2-8CE223384F76}" type="presOf" srcId="{AD9548D3-C1F7-471B-9896-B47E92E0A152}" destId="{01EB7335-41DB-4E83-8642-E00299C59371}" srcOrd="0" destOrd="0" presId="urn:microsoft.com/office/officeart/2005/8/layout/default"/>
    <dgm:cxn modelId="{CE701B4C-7C3A-472E-99FE-90FAF6109906}" type="presOf" srcId="{434FAC73-1D43-4078-8A77-1C53CCF55DD4}" destId="{13B7B5CC-44F2-4494-BF96-EABCDFC9A3DC}" srcOrd="0" destOrd="0" presId="urn:microsoft.com/office/officeart/2005/8/layout/default"/>
    <dgm:cxn modelId="{DCFB726E-5BB2-4F1D-800E-D4CD04887E4E}" type="presOf" srcId="{F1E55BE3-D670-4112-9A60-67B4F89EEF4C}" destId="{B43ADDA7-9BA1-472F-9B98-8C836B35B94A}" srcOrd="0" destOrd="0" presId="urn:microsoft.com/office/officeart/2005/8/layout/default"/>
    <dgm:cxn modelId="{DE2EB14F-6452-40CF-A04A-DDC17A64C0F8}" srcId="{F1E55BE3-D670-4112-9A60-67B4F89EEF4C}" destId="{B54DAF40-0EA8-4752-850E-F94BA174F168}" srcOrd="0" destOrd="0" parTransId="{4A5D18D3-2554-4937-B194-6D1588E88E79}" sibTransId="{D09271BD-00E1-4E9B-BFA2-6C2EF1D99ECC}"/>
    <dgm:cxn modelId="{33F14653-A5CF-4197-8A42-96572ABEF8C7}" srcId="{F1E55BE3-D670-4112-9A60-67B4F89EEF4C}" destId="{38139447-6688-45FA-8AC0-18BE9A98D4BD}" srcOrd="7" destOrd="0" parTransId="{15A7B6E9-DD8E-4972-BB5D-DEC2D248EB4A}" sibTransId="{E71F2184-6052-40E5-B36B-CEEDB14F6209}"/>
    <dgm:cxn modelId="{4D1EF074-DBBB-4666-937F-C5B347CC51E7}" srcId="{F1E55BE3-D670-4112-9A60-67B4F89EEF4C}" destId="{A6666EED-9E14-4C97-887D-F4A2EFDC47C1}" srcOrd="4" destOrd="0" parTransId="{1AD81E6C-1B0A-417E-A365-B51FDCE6C2BB}" sibTransId="{59DFEE35-D6A6-4108-A291-80CE4C5148A9}"/>
    <dgm:cxn modelId="{17EA55AB-3CDD-43FF-94FE-7C4F3D7BAA03}" srcId="{F1E55BE3-D670-4112-9A60-67B4F89EEF4C}" destId="{434FAC73-1D43-4078-8A77-1C53CCF55DD4}" srcOrd="6" destOrd="0" parTransId="{DED56299-215A-43CC-A0A1-5911E5B94744}" sibTransId="{598E78D8-A22B-48C7-A561-EF54FB6A027B}"/>
    <dgm:cxn modelId="{81D75AAB-12DA-4A07-BE16-19CC1631AFD1}" srcId="{F1E55BE3-D670-4112-9A60-67B4F89EEF4C}" destId="{0F51E3D8-1C29-46BD-B4FD-95BEB689C1FA}" srcOrd="1" destOrd="0" parTransId="{0295556E-9041-40DD-A9F4-5CA645F5A87A}" sibTransId="{E6D6B878-DD4F-4CE9-9101-613AB63D1E7E}"/>
    <dgm:cxn modelId="{4EC1E6B1-63DE-433B-9D0D-B5DE70C66470}" srcId="{F1E55BE3-D670-4112-9A60-67B4F89EEF4C}" destId="{8924C959-4614-41BF-9E25-DB5B3DF31D02}" srcOrd="3" destOrd="0" parTransId="{B2094515-2EA5-4146-9D04-635220A52887}" sibTransId="{9101F30B-CC52-49B4-9281-7922BCAB94C2}"/>
    <dgm:cxn modelId="{64050ACE-46DE-4619-9DA6-1E0888D2F5DD}" type="presOf" srcId="{0EDF5C91-4836-4DB9-8B7B-890510E7F4C2}" destId="{2CDB9708-206D-48E2-977E-82172B27AF6D}" srcOrd="0" destOrd="0" presId="urn:microsoft.com/office/officeart/2005/8/layout/default"/>
    <dgm:cxn modelId="{DB8604E7-3382-42B5-9678-E10382113F17}" type="presOf" srcId="{38139447-6688-45FA-8AC0-18BE9A98D4BD}" destId="{6DFF4C60-4EAB-4CE1-B257-B243D79F644E}" srcOrd="0" destOrd="0" presId="urn:microsoft.com/office/officeart/2005/8/layout/default"/>
    <dgm:cxn modelId="{6B54441C-2123-4AB9-8077-778D13CD3038}" type="presParOf" srcId="{B43ADDA7-9BA1-472F-9B98-8C836B35B94A}" destId="{507F351A-849E-448F-8CBE-E1C5EACAE45F}" srcOrd="0" destOrd="0" presId="urn:microsoft.com/office/officeart/2005/8/layout/default"/>
    <dgm:cxn modelId="{4CC90E06-B5B6-4FCE-A062-40FAD711BD3E}" type="presParOf" srcId="{B43ADDA7-9BA1-472F-9B98-8C836B35B94A}" destId="{D8D7F4B4-4B30-4BF7-9221-40CC83E019DA}" srcOrd="1" destOrd="0" presId="urn:microsoft.com/office/officeart/2005/8/layout/default"/>
    <dgm:cxn modelId="{BDB88AA3-C71F-4B2A-BE53-27DE1781956D}" type="presParOf" srcId="{B43ADDA7-9BA1-472F-9B98-8C836B35B94A}" destId="{59723E55-3AA1-4932-9A87-FFF19EB761F8}" srcOrd="2" destOrd="0" presId="urn:microsoft.com/office/officeart/2005/8/layout/default"/>
    <dgm:cxn modelId="{69E5317C-8B35-4678-8A49-0299808BDBC1}" type="presParOf" srcId="{B43ADDA7-9BA1-472F-9B98-8C836B35B94A}" destId="{D29A897D-A444-425A-8D69-87123888ECB5}" srcOrd="3" destOrd="0" presId="urn:microsoft.com/office/officeart/2005/8/layout/default"/>
    <dgm:cxn modelId="{D5BB477F-B3F8-4C53-86AB-8B994D306C41}" type="presParOf" srcId="{B43ADDA7-9BA1-472F-9B98-8C836B35B94A}" destId="{01EB7335-41DB-4E83-8642-E00299C59371}" srcOrd="4" destOrd="0" presId="urn:microsoft.com/office/officeart/2005/8/layout/default"/>
    <dgm:cxn modelId="{8AAF847B-3ED2-480C-8592-09BE6A5BE050}" type="presParOf" srcId="{B43ADDA7-9BA1-472F-9B98-8C836B35B94A}" destId="{65B52A85-C622-4768-AB4F-8C53C0D7CDCA}" srcOrd="5" destOrd="0" presId="urn:microsoft.com/office/officeart/2005/8/layout/default"/>
    <dgm:cxn modelId="{21E860B4-F261-4E87-95FF-A157E6EF4F9D}" type="presParOf" srcId="{B43ADDA7-9BA1-472F-9B98-8C836B35B94A}" destId="{3C9E2842-8C1A-4FE9-8673-F27A7D47CDD7}" srcOrd="6" destOrd="0" presId="urn:microsoft.com/office/officeart/2005/8/layout/default"/>
    <dgm:cxn modelId="{2CF7682F-3BEC-483F-9066-936C0054E41E}" type="presParOf" srcId="{B43ADDA7-9BA1-472F-9B98-8C836B35B94A}" destId="{7F19563C-ECA8-4A72-8BB7-DEB1C00EC4DA}" srcOrd="7" destOrd="0" presId="urn:microsoft.com/office/officeart/2005/8/layout/default"/>
    <dgm:cxn modelId="{56491CD2-723A-45B9-9E34-EAB11E704E2D}" type="presParOf" srcId="{B43ADDA7-9BA1-472F-9B98-8C836B35B94A}" destId="{7C34DDCF-EC39-4994-B702-0A6A1A3F1F9A}" srcOrd="8" destOrd="0" presId="urn:microsoft.com/office/officeart/2005/8/layout/default"/>
    <dgm:cxn modelId="{C88E68FC-2854-4427-8864-57330410ED20}" type="presParOf" srcId="{B43ADDA7-9BA1-472F-9B98-8C836B35B94A}" destId="{0CE687A8-9462-47BB-9231-41589A269EC9}" srcOrd="9" destOrd="0" presId="urn:microsoft.com/office/officeart/2005/8/layout/default"/>
    <dgm:cxn modelId="{AE6F6D18-E0DA-4C5B-96D8-27F953C27187}" type="presParOf" srcId="{B43ADDA7-9BA1-472F-9B98-8C836B35B94A}" destId="{2CDB9708-206D-48E2-977E-82172B27AF6D}" srcOrd="10" destOrd="0" presId="urn:microsoft.com/office/officeart/2005/8/layout/default"/>
    <dgm:cxn modelId="{3C068384-FF6D-4A52-A300-83531316F612}" type="presParOf" srcId="{B43ADDA7-9BA1-472F-9B98-8C836B35B94A}" destId="{68BF35F0-BBA1-4C4E-93DD-A75569532F06}" srcOrd="11" destOrd="0" presId="urn:microsoft.com/office/officeart/2005/8/layout/default"/>
    <dgm:cxn modelId="{A6685CC9-C9D1-4FB0-8AAA-FD11D8753F54}" type="presParOf" srcId="{B43ADDA7-9BA1-472F-9B98-8C836B35B94A}" destId="{13B7B5CC-44F2-4494-BF96-EABCDFC9A3DC}" srcOrd="12" destOrd="0" presId="urn:microsoft.com/office/officeart/2005/8/layout/default"/>
    <dgm:cxn modelId="{E80EF9BC-BC4D-4BB2-A6B2-33A3A54E6331}" type="presParOf" srcId="{B43ADDA7-9BA1-472F-9B98-8C836B35B94A}" destId="{3D272276-B0F9-4F6E-AC42-A956D24E5793}" srcOrd="13" destOrd="0" presId="urn:microsoft.com/office/officeart/2005/8/layout/default"/>
    <dgm:cxn modelId="{04806005-B77D-4A9D-AEB0-CD810DDD1C5B}" type="presParOf" srcId="{B43ADDA7-9BA1-472F-9B98-8C836B35B94A}" destId="{6DFF4C60-4EAB-4CE1-B257-B243D79F644E}"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B8C24B2-672B-45E8-8E5E-291538657E97}"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F2125D97-CBA5-4A20-9013-49BAC6377388}">
      <dgm:prSet/>
      <dgm:spPr/>
      <dgm:t>
        <a:bodyPr/>
        <a:lstStyle/>
        <a:p>
          <a:pPr rtl="0"/>
          <a:r>
            <a:rPr lang="en-US" dirty="0"/>
            <a:t>This material is prepared by </a:t>
          </a:r>
          <a:r>
            <a:rPr lang="en-US" dirty="0" err="1">
              <a:latin typeface="Bembo"/>
            </a:rPr>
            <a:t>Unilink</a:t>
          </a:r>
          <a:r>
            <a:rPr lang="en-US" dirty="0">
              <a:latin typeface="Bembo"/>
            </a:rPr>
            <a:t> Software</a:t>
          </a:r>
          <a:r>
            <a:rPr lang="en-US" dirty="0"/>
            <a:t> Pvt Ltd,</a:t>
          </a:r>
          <a:r>
            <a:rPr lang="en-US" dirty="0">
              <a:latin typeface="Bembo"/>
            </a:rPr>
            <a:t> </a:t>
          </a:r>
          <a:r>
            <a:rPr lang="en-US" b="1" dirty="0">
              <a:latin typeface="Bembo"/>
            </a:rPr>
            <a:t>USPL</a:t>
          </a:r>
          <a:r>
            <a:rPr lang="en-US" dirty="0">
              <a:latin typeface="Bembo"/>
            </a:rPr>
            <a:t> for its division </a:t>
          </a:r>
          <a:r>
            <a:rPr lang="en-US" b="1" dirty="0"/>
            <a:t>The Safety Point</a:t>
          </a:r>
          <a:r>
            <a:rPr lang="en-US" b="1" dirty="0">
              <a:latin typeface="Bembo"/>
            </a:rPr>
            <a:t>.</a:t>
          </a:r>
          <a:r>
            <a:rPr lang="en-US" dirty="0">
              <a:latin typeface="Bembo"/>
            </a:rPr>
            <a:t> </a:t>
          </a:r>
        </a:p>
      </dgm:t>
    </dgm:pt>
    <dgm:pt modelId="{3DB5B44E-0D50-4480-B2EF-6FCB15F74FFC}" type="parTrans" cxnId="{8D21C250-E10A-47F1-A08C-690EADFB9499}">
      <dgm:prSet/>
      <dgm:spPr/>
      <dgm:t>
        <a:bodyPr/>
        <a:lstStyle/>
        <a:p>
          <a:endParaRPr lang="en-US"/>
        </a:p>
      </dgm:t>
    </dgm:pt>
    <dgm:pt modelId="{19078E5B-05D3-411C-8EA0-84CE5FCA0494}" type="sibTrans" cxnId="{8D21C250-E10A-47F1-A08C-690EADFB9499}">
      <dgm:prSet/>
      <dgm:spPr/>
      <dgm:t>
        <a:bodyPr/>
        <a:lstStyle/>
        <a:p>
          <a:endParaRPr lang="en-US"/>
        </a:p>
      </dgm:t>
    </dgm:pt>
    <dgm:pt modelId="{7158F29F-9CDE-4940-B997-98C28B278DEB}">
      <dgm:prSet/>
      <dgm:spPr/>
      <dgm:t>
        <a:bodyPr/>
        <a:lstStyle/>
        <a:p>
          <a:r>
            <a:rPr lang="en-US" dirty="0"/>
            <a:t>None of</a:t>
          </a:r>
          <a:r>
            <a:rPr lang="en-US" b="1" dirty="0"/>
            <a:t> </a:t>
          </a:r>
          <a:r>
            <a:rPr lang="en-US" b="1" dirty="0">
              <a:latin typeface="Bembo"/>
            </a:rPr>
            <a:t>USPL</a:t>
          </a:r>
          <a:r>
            <a:rPr lang="en-US" dirty="0"/>
            <a:t>, its member firms, or their related entities by means of this material are rendering any kind of investment, legal or other professional advice or services</a:t>
          </a:r>
        </a:p>
      </dgm:t>
    </dgm:pt>
    <dgm:pt modelId="{761FA48C-CD37-4416-BDA4-750F0C46F869}" type="parTrans" cxnId="{697F61A2-DD1E-4517-9655-BE1782A95815}">
      <dgm:prSet/>
      <dgm:spPr/>
      <dgm:t>
        <a:bodyPr/>
        <a:lstStyle/>
        <a:p>
          <a:endParaRPr lang="en-US"/>
        </a:p>
      </dgm:t>
    </dgm:pt>
    <dgm:pt modelId="{DFD82084-2AA9-46BB-82B1-D5C5BEA465C1}" type="sibTrans" cxnId="{697F61A2-DD1E-4517-9655-BE1782A95815}">
      <dgm:prSet/>
      <dgm:spPr/>
      <dgm:t>
        <a:bodyPr/>
        <a:lstStyle/>
        <a:p>
          <a:endParaRPr lang="en-US"/>
        </a:p>
      </dgm:t>
    </dgm:pt>
    <dgm:pt modelId="{AD7169FA-D3D4-4641-9EC2-9CB2BEDE3F08}">
      <dgm:prSet/>
      <dgm:spPr/>
      <dgm:t>
        <a:bodyPr/>
        <a:lstStyle/>
        <a:p>
          <a:pPr rtl="0"/>
          <a:r>
            <a:rPr lang="en-US" b="1" dirty="0">
              <a:latin typeface="Bembo"/>
            </a:rPr>
            <a:t>USPL</a:t>
          </a:r>
          <a:r>
            <a:rPr lang="en-US" dirty="0">
              <a:latin typeface="Bembo"/>
            </a:rPr>
            <a:t> shall</a:t>
          </a:r>
          <a:r>
            <a:rPr lang="en-US" dirty="0"/>
            <a:t> NOT be responsible for any loss whatsoever sustained by any person or entity by reason of access to, use of or reliance on, this material or by using this material or any information contained in it, the user accepts this entire notice and terms of use</a:t>
          </a:r>
        </a:p>
      </dgm:t>
    </dgm:pt>
    <dgm:pt modelId="{5008E1AB-DC6B-47F8-B509-23B5426ED499}" type="parTrans" cxnId="{60807C74-EDD3-4CB6-AF36-702E61DCB033}">
      <dgm:prSet/>
      <dgm:spPr/>
      <dgm:t>
        <a:bodyPr/>
        <a:lstStyle/>
        <a:p>
          <a:endParaRPr lang="en-US"/>
        </a:p>
      </dgm:t>
    </dgm:pt>
    <dgm:pt modelId="{643DE671-C21B-49CA-9677-6F3DC605B561}" type="sibTrans" cxnId="{60807C74-EDD3-4CB6-AF36-702E61DCB033}">
      <dgm:prSet/>
      <dgm:spPr/>
      <dgm:t>
        <a:bodyPr/>
        <a:lstStyle/>
        <a:p>
          <a:endParaRPr lang="en-US"/>
        </a:p>
      </dgm:t>
    </dgm:pt>
    <dgm:pt modelId="{1E0BA9C5-1815-41D1-BDAF-331AB5C66989}">
      <dgm:prSet phldr="0"/>
      <dgm:spPr/>
      <dgm:t>
        <a:bodyPr/>
        <a:lstStyle/>
        <a:p>
          <a:r>
            <a:rPr lang="en-US" dirty="0"/>
            <a:t>This material is intended to provide general information on a particular subject and is not an exhaustive treatment of such subject or a substitute to obtaining professional services or advice</a:t>
          </a:r>
        </a:p>
      </dgm:t>
    </dgm:pt>
    <dgm:pt modelId="{28B21FCE-0FFA-410F-ADE1-7A278D8F5ECB}" type="parTrans" cxnId="{638C5985-11B8-495D-A9EB-3B334CECA8D0}">
      <dgm:prSet/>
      <dgm:spPr/>
    </dgm:pt>
    <dgm:pt modelId="{197D6728-C957-477D-9110-A0DCBABF9D46}" type="sibTrans" cxnId="{638C5985-11B8-495D-A9EB-3B334CECA8D0}">
      <dgm:prSet/>
      <dgm:spPr/>
    </dgm:pt>
    <dgm:pt modelId="{4DE14C54-C2CB-440C-8226-32B54A9B47FE}" type="pres">
      <dgm:prSet presAssocID="{9B8C24B2-672B-45E8-8E5E-291538657E97}" presName="vert0" presStyleCnt="0">
        <dgm:presLayoutVars>
          <dgm:dir/>
          <dgm:animOne val="branch"/>
          <dgm:animLvl val="lvl"/>
        </dgm:presLayoutVars>
      </dgm:prSet>
      <dgm:spPr/>
    </dgm:pt>
    <dgm:pt modelId="{BA177410-0736-4722-9213-9080D7CC5980}" type="pres">
      <dgm:prSet presAssocID="{F2125D97-CBA5-4A20-9013-49BAC6377388}" presName="thickLine" presStyleLbl="alignNode1" presStyleIdx="0" presStyleCnt="4"/>
      <dgm:spPr/>
    </dgm:pt>
    <dgm:pt modelId="{6F2242EB-FB34-413F-A1AD-8D24B8AA1F35}" type="pres">
      <dgm:prSet presAssocID="{F2125D97-CBA5-4A20-9013-49BAC6377388}" presName="horz1" presStyleCnt="0"/>
      <dgm:spPr/>
    </dgm:pt>
    <dgm:pt modelId="{013B4556-7CFC-4A5F-BF12-B0BED283EF99}" type="pres">
      <dgm:prSet presAssocID="{F2125D97-CBA5-4A20-9013-49BAC6377388}" presName="tx1" presStyleLbl="revTx" presStyleIdx="0" presStyleCnt="4"/>
      <dgm:spPr/>
    </dgm:pt>
    <dgm:pt modelId="{8F1D2B46-3CC8-41B0-8405-AB8447F302E6}" type="pres">
      <dgm:prSet presAssocID="{F2125D97-CBA5-4A20-9013-49BAC6377388}" presName="vert1" presStyleCnt="0"/>
      <dgm:spPr/>
    </dgm:pt>
    <dgm:pt modelId="{D5571B59-08E6-47D8-9ED2-EBBFDFDCDEA2}" type="pres">
      <dgm:prSet presAssocID="{1E0BA9C5-1815-41D1-BDAF-331AB5C66989}" presName="thickLine" presStyleLbl="alignNode1" presStyleIdx="1" presStyleCnt="4"/>
      <dgm:spPr/>
    </dgm:pt>
    <dgm:pt modelId="{98A2325B-7912-4961-905E-D5703854ADA9}" type="pres">
      <dgm:prSet presAssocID="{1E0BA9C5-1815-41D1-BDAF-331AB5C66989}" presName="horz1" presStyleCnt="0"/>
      <dgm:spPr/>
    </dgm:pt>
    <dgm:pt modelId="{FDB7A5BD-CE4B-4A27-B798-DA6501F46FBF}" type="pres">
      <dgm:prSet presAssocID="{1E0BA9C5-1815-41D1-BDAF-331AB5C66989}" presName="tx1" presStyleLbl="revTx" presStyleIdx="1" presStyleCnt="4"/>
      <dgm:spPr/>
    </dgm:pt>
    <dgm:pt modelId="{80A8A1F6-0E17-456B-811A-F88D5CF825E9}" type="pres">
      <dgm:prSet presAssocID="{1E0BA9C5-1815-41D1-BDAF-331AB5C66989}" presName="vert1" presStyleCnt="0"/>
      <dgm:spPr/>
    </dgm:pt>
    <dgm:pt modelId="{87F30C27-B07B-43B7-91F5-503B9794F710}" type="pres">
      <dgm:prSet presAssocID="{7158F29F-9CDE-4940-B997-98C28B278DEB}" presName="thickLine" presStyleLbl="alignNode1" presStyleIdx="2" presStyleCnt="4"/>
      <dgm:spPr/>
    </dgm:pt>
    <dgm:pt modelId="{18B78CE3-A5FE-47BA-BE99-07E4C07C620F}" type="pres">
      <dgm:prSet presAssocID="{7158F29F-9CDE-4940-B997-98C28B278DEB}" presName="horz1" presStyleCnt="0"/>
      <dgm:spPr/>
    </dgm:pt>
    <dgm:pt modelId="{B7543A14-816E-4394-8DE5-79A706449F06}" type="pres">
      <dgm:prSet presAssocID="{7158F29F-9CDE-4940-B997-98C28B278DEB}" presName="tx1" presStyleLbl="revTx" presStyleIdx="2" presStyleCnt="4"/>
      <dgm:spPr/>
    </dgm:pt>
    <dgm:pt modelId="{041A0056-2B64-40DB-945A-A03E134C2CD6}" type="pres">
      <dgm:prSet presAssocID="{7158F29F-9CDE-4940-B997-98C28B278DEB}" presName="vert1" presStyleCnt="0"/>
      <dgm:spPr/>
    </dgm:pt>
    <dgm:pt modelId="{7EFC7EFB-CCA2-4878-A552-32A01B48A62C}" type="pres">
      <dgm:prSet presAssocID="{AD7169FA-D3D4-4641-9EC2-9CB2BEDE3F08}" presName="thickLine" presStyleLbl="alignNode1" presStyleIdx="3" presStyleCnt="4"/>
      <dgm:spPr/>
    </dgm:pt>
    <dgm:pt modelId="{C38BC2F7-4C32-41EB-91EF-F891526C0169}" type="pres">
      <dgm:prSet presAssocID="{AD7169FA-D3D4-4641-9EC2-9CB2BEDE3F08}" presName="horz1" presStyleCnt="0"/>
      <dgm:spPr/>
    </dgm:pt>
    <dgm:pt modelId="{29996C8E-CF31-450B-9452-DDF156CB46E0}" type="pres">
      <dgm:prSet presAssocID="{AD7169FA-D3D4-4641-9EC2-9CB2BEDE3F08}" presName="tx1" presStyleLbl="revTx" presStyleIdx="3" presStyleCnt="4"/>
      <dgm:spPr/>
    </dgm:pt>
    <dgm:pt modelId="{B7BC25FF-4358-4AD8-BDC1-83032D598D8C}" type="pres">
      <dgm:prSet presAssocID="{AD7169FA-D3D4-4641-9EC2-9CB2BEDE3F08}" presName="vert1" presStyleCnt="0"/>
      <dgm:spPr/>
    </dgm:pt>
  </dgm:ptLst>
  <dgm:cxnLst>
    <dgm:cxn modelId="{8D21C250-E10A-47F1-A08C-690EADFB9499}" srcId="{9B8C24B2-672B-45E8-8E5E-291538657E97}" destId="{F2125D97-CBA5-4A20-9013-49BAC6377388}" srcOrd="0" destOrd="0" parTransId="{3DB5B44E-0D50-4480-B2EF-6FCB15F74FFC}" sibTransId="{19078E5B-05D3-411C-8EA0-84CE5FCA0494}"/>
    <dgm:cxn modelId="{60807C74-EDD3-4CB6-AF36-702E61DCB033}" srcId="{9B8C24B2-672B-45E8-8E5E-291538657E97}" destId="{AD7169FA-D3D4-4641-9EC2-9CB2BEDE3F08}" srcOrd="3" destOrd="0" parTransId="{5008E1AB-DC6B-47F8-B509-23B5426ED499}" sibTransId="{643DE671-C21B-49CA-9677-6F3DC605B561}"/>
    <dgm:cxn modelId="{68949757-35FB-4DA4-AC53-A425E04EC58E}" type="presOf" srcId="{7158F29F-9CDE-4940-B997-98C28B278DEB}" destId="{B7543A14-816E-4394-8DE5-79A706449F06}" srcOrd="0" destOrd="0" presId="urn:microsoft.com/office/officeart/2008/layout/LinedList"/>
    <dgm:cxn modelId="{20530859-B459-425D-BC23-3F4CCA37D444}" type="presOf" srcId="{F2125D97-CBA5-4A20-9013-49BAC6377388}" destId="{013B4556-7CFC-4A5F-BF12-B0BED283EF99}" srcOrd="0" destOrd="0" presId="urn:microsoft.com/office/officeart/2008/layout/LinedList"/>
    <dgm:cxn modelId="{638C5985-11B8-495D-A9EB-3B334CECA8D0}" srcId="{9B8C24B2-672B-45E8-8E5E-291538657E97}" destId="{1E0BA9C5-1815-41D1-BDAF-331AB5C66989}" srcOrd="1" destOrd="0" parTransId="{28B21FCE-0FFA-410F-ADE1-7A278D8F5ECB}" sibTransId="{197D6728-C957-477D-9110-A0DCBABF9D46}"/>
    <dgm:cxn modelId="{697F61A2-DD1E-4517-9655-BE1782A95815}" srcId="{9B8C24B2-672B-45E8-8E5E-291538657E97}" destId="{7158F29F-9CDE-4940-B997-98C28B278DEB}" srcOrd="2" destOrd="0" parTransId="{761FA48C-CD37-4416-BDA4-750F0C46F869}" sibTransId="{DFD82084-2AA9-46BB-82B1-D5C5BEA465C1}"/>
    <dgm:cxn modelId="{EA6580A8-B6F0-421D-82B6-33DEB047A788}" type="presOf" srcId="{1E0BA9C5-1815-41D1-BDAF-331AB5C66989}" destId="{FDB7A5BD-CE4B-4A27-B798-DA6501F46FBF}" srcOrd="0" destOrd="0" presId="urn:microsoft.com/office/officeart/2008/layout/LinedList"/>
    <dgm:cxn modelId="{2C5571BA-14E5-48F4-827F-06C3A596F05B}" type="presOf" srcId="{AD7169FA-D3D4-4641-9EC2-9CB2BEDE3F08}" destId="{29996C8E-CF31-450B-9452-DDF156CB46E0}" srcOrd="0" destOrd="0" presId="urn:microsoft.com/office/officeart/2008/layout/LinedList"/>
    <dgm:cxn modelId="{E73C8CE5-A381-46C8-9DA9-13EEAF88B54F}" type="presOf" srcId="{9B8C24B2-672B-45E8-8E5E-291538657E97}" destId="{4DE14C54-C2CB-440C-8226-32B54A9B47FE}" srcOrd="0" destOrd="0" presId="urn:microsoft.com/office/officeart/2008/layout/LinedList"/>
    <dgm:cxn modelId="{C93FDD3F-0DAC-417C-AFCF-D69729177FCD}" type="presParOf" srcId="{4DE14C54-C2CB-440C-8226-32B54A9B47FE}" destId="{BA177410-0736-4722-9213-9080D7CC5980}" srcOrd="0" destOrd="0" presId="urn:microsoft.com/office/officeart/2008/layout/LinedList"/>
    <dgm:cxn modelId="{0742DA85-7147-4A45-B845-5F23784A97D9}" type="presParOf" srcId="{4DE14C54-C2CB-440C-8226-32B54A9B47FE}" destId="{6F2242EB-FB34-413F-A1AD-8D24B8AA1F35}" srcOrd="1" destOrd="0" presId="urn:microsoft.com/office/officeart/2008/layout/LinedList"/>
    <dgm:cxn modelId="{3D504613-B8FF-48F1-9ECC-F3F7163AED0F}" type="presParOf" srcId="{6F2242EB-FB34-413F-A1AD-8D24B8AA1F35}" destId="{013B4556-7CFC-4A5F-BF12-B0BED283EF99}" srcOrd="0" destOrd="0" presId="urn:microsoft.com/office/officeart/2008/layout/LinedList"/>
    <dgm:cxn modelId="{BB5AD51C-6374-44A3-8DFF-311CA4C5A181}" type="presParOf" srcId="{6F2242EB-FB34-413F-A1AD-8D24B8AA1F35}" destId="{8F1D2B46-3CC8-41B0-8405-AB8447F302E6}" srcOrd="1" destOrd="0" presId="urn:microsoft.com/office/officeart/2008/layout/LinedList"/>
    <dgm:cxn modelId="{170B6EC0-177D-4764-BEB7-44287D62C2F3}" type="presParOf" srcId="{4DE14C54-C2CB-440C-8226-32B54A9B47FE}" destId="{D5571B59-08E6-47D8-9ED2-EBBFDFDCDEA2}" srcOrd="2" destOrd="0" presId="urn:microsoft.com/office/officeart/2008/layout/LinedList"/>
    <dgm:cxn modelId="{720E5112-157E-4171-8D51-20CA20AD3CFB}" type="presParOf" srcId="{4DE14C54-C2CB-440C-8226-32B54A9B47FE}" destId="{98A2325B-7912-4961-905E-D5703854ADA9}" srcOrd="3" destOrd="0" presId="urn:microsoft.com/office/officeart/2008/layout/LinedList"/>
    <dgm:cxn modelId="{2F952DDC-B37C-4663-89D6-2A26882A116F}" type="presParOf" srcId="{98A2325B-7912-4961-905E-D5703854ADA9}" destId="{FDB7A5BD-CE4B-4A27-B798-DA6501F46FBF}" srcOrd="0" destOrd="0" presId="urn:microsoft.com/office/officeart/2008/layout/LinedList"/>
    <dgm:cxn modelId="{355AECCD-399A-4040-8FD8-76A66623EDED}" type="presParOf" srcId="{98A2325B-7912-4961-905E-D5703854ADA9}" destId="{80A8A1F6-0E17-456B-811A-F88D5CF825E9}" srcOrd="1" destOrd="0" presId="urn:microsoft.com/office/officeart/2008/layout/LinedList"/>
    <dgm:cxn modelId="{DD8BE57B-1913-48CF-AEA3-D9CA05C0F16E}" type="presParOf" srcId="{4DE14C54-C2CB-440C-8226-32B54A9B47FE}" destId="{87F30C27-B07B-43B7-91F5-503B9794F710}" srcOrd="4" destOrd="0" presId="urn:microsoft.com/office/officeart/2008/layout/LinedList"/>
    <dgm:cxn modelId="{97386AA7-8109-4C51-9DCA-00150E2C3057}" type="presParOf" srcId="{4DE14C54-C2CB-440C-8226-32B54A9B47FE}" destId="{18B78CE3-A5FE-47BA-BE99-07E4C07C620F}" srcOrd="5" destOrd="0" presId="urn:microsoft.com/office/officeart/2008/layout/LinedList"/>
    <dgm:cxn modelId="{BEB754A1-0921-4BD1-BE06-7264E4378542}" type="presParOf" srcId="{18B78CE3-A5FE-47BA-BE99-07E4C07C620F}" destId="{B7543A14-816E-4394-8DE5-79A706449F06}" srcOrd="0" destOrd="0" presId="urn:microsoft.com/office/officeart/2008/layout/LinedList"/>
    <dgm:cxn modelId="{3AD9C7A5-68C7-4572-8805-E18D4E08399C}" type="presParOf" srcId="{18B78CE3-A5FE-47BA-BE99-07E4C07C620F}" destId="{041A0056-2B64-40DB-945A-A03E134C2CD6}" srcOrd="1" destOrd="0" presId="urn:microsoft.com/office/officeart/2008/layout/LinedList"/>
    <dgm:cxn modelId="{0DDC5180-A705-479C-895B-8825D06DF4CA}" type="presParOf" srcId="{4DE14C54-C2CB-440C-8226-32B54A9B47FE}" destId="{7EFC7EFB-CCA2-4878-A552-32A01B48A62C}" srcOrd="6" destOrd="0" presId="urn:microsoft.com/office/officeart/2008/layout/LinedList"/>
    <dgm:cxn modelId="{00BE35BC-24A8-418E-AA74-0B3C6F6EE03A}" type="presParOf" srcId="{4DE14C54-C2CB-440C-8226-32B54A9B47FE}" destId="{C38BC2F7-4C32-41EB-91EF-F891526C0169}" srcOrd="7" destOrd="0" presId="urn:microsoft.com/office/officeart/2008/layout/LinedList"/>
    <dgm:cxn modelId="{BF86E825-BB70-4E85-B52F-4099585BE04A}" type="presParOf" srcId="{C38BC2F7-4C32-41EB-91EF-F891526C0169}" destId="{29996C8E-CF31-450B-9452-DDF156CB46E0}" srcOrd="0" destOrd="0" presId="urn:microsoft.com/office/officeart/2008/layout/LinedList"/>
    <dgm:cxn modelId="{1986E290-12B2-4AF4-8A74-3169A79D9DC7}" type="presParOf" srcId="{C38BC2F7-4C32-41EB-91EF-F891526C0169}" destId="{B7BC25FF-4358-4AD8-BDC1-83032D598D8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99897C-6380-4A3A-A89A-25CE69A597DD}">
      <dsp:nvSpPr>
        <dsp:cNvPr id="0" name=""/>
        <dsp:cNvSpPr/>
      </dsp:nvSpPr>
      <dsp:spPr>
        <a:xfrm>
          <a:off x="0" y="2337"/>
          <a:ext cx="5210615"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92B084E-3F32-4F8E-98B3-543A047E3B8D}">
      <dsp:nvSpPr>
        <dsp:cNvPr id="0" name=""/>
        <dsp:cNvSpPr/>
      </dsp:nvSpPr>
      <dsp:spPr>
        <a:xfrm>
          <a:off x="0" y="2337"/>
          <a:ext cx="5210615" cy="797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Geographical diversification</a:t>
          </a:r>
        </a:p>
      </dsp:txBody>
      <dsp:txXfrm>
        <a:off x="0" y="2337"/>
        <a:ext cx="5210615" cy="797029"/>
      </dsp:txXfrm>
    </dsp:sp>
    <dsp:sp modelId="{EE5A630E-D058-4862-AA86-6039CBF8A91E}">
      <dsp:nvSpPr>
        <dsp:cNvPr id="0" name=""/>
        <dsp:cNvSpPr/>
      </dsp:nvSpPr>
      <dsp:spPr>
        <a:xfrm>
          <a:off x="0" y="799366"/>
          <a:ext cx="5210615"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9FB2880-2BF1-4862-A4FA-8E8D7798855D}">
      <dsp:nvSpPr>
        <dsp:cNvPr id="0" name=""/>
        <dsp:cNvSpPr/>
      </dsp:nvSpPr>
      <dsp:spPr>
        <a:xfrm>
          <a:off x="0" y="799366"/>
          <a:ext cx="5210615" cy="797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Legacy Building</a:t>
          </a:r>
        </a:p>
      </dsp:txBody>
      <dsp:txXfrm>
        <a:off x="0" y="799366"/>
        <a:ext cx="5210615" cy="797029"/>
      </dsp:txXfrm>
    </dsp:sp>
    <dsp:sp modelId="{5C8121DD-1951-4F73-B663-12030F136D42}">
      <dsp:nvSpPr>
        <dsp:cNvPr id="0" name=""/>
        <dsp:cNvSpPr/>
      </dsp:nvSpPr>
      <dsp:spPr>
        <a:xfrm>
          <a:off x="0" y="1596396"/>
          <a:ext cx="5210615"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701DAE4-60C2-4502-99FA-E0CB3364B2B2}">
      <dsp:nvSpPr>
        <dsp:cNvPr id="0" name=""/>
        <dsp:cNvSpPr/>
      </dsp:nvSpPr>
      <dsp:spPr>
        <a:xfrm>
          <a:off x="0" y="1596396"/>
          <a:ext cx="5210615" cy="797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Retirement Planning</a:t>
          </a:r>
        </a:p>
      </dsp:txBody>
      <dsp:txXfrm>
        <a:off x="0" y="1596396"/>
        <a:ext cx="5210615" cy="797029"/>
      </dsp:txXfrm>
    </dsp:sp>
    <dsp:sp modelId="{F24838B4-7B13-4D53-B879-B5964C62A795}">
      <dsp:nvSpPr>
        <dsp:cNvPr id="0" name=""/>
        <dsp:cNvSpPr/>
      </dsp:nvSpPr>
      <dsp:spPr>
        <a:xfrm>
          <a:off x="0" y="2393426"/>
          <a:ext cx="5210615"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F32817B-5BE3-4223-80D8-3B38FA529D3E}">
      <dsp:nvSpPr>
        <dsp:cNvPr id="0" name=""/>
        <dsp:cNvSpPr/>
      </dsp:nvSpPr>
      <dsp:spPr>
        <a:xfrm>
          <a:off x="0" y="2393426"/>
          <a:ext cx="5210615" cy="797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Benefits from rupee depreciation</a:t>
          </a:r>
        </a:p>
      </dsp:txBody>
      <dsp:txXfrm>
        <a:off x="0" y="2393426"/>
        <a:ext cx="5210615" cy="797029"/>
      </dsp:txXfrm>
    </dsp:sp>
    <dsp:sp modelId="{B14EAB18-D773-4977-872D-63A191AA9331}">
      <dsp:nvSpPr>
        <dsp:cNvPr id="0" name=""/>
        <dsp:cNvSpPr/>
      </dsp:nvSpPr>
      <dsp:spPr>
        <a:xfrm>
          <a:off x="0" y="3190455"/>
          <a:ext cx="5210615"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87D7A01-74AB-4276-B84D-F8F4736F1B51}">
      <dsp:nvSpPr>
        <dsp:cNvPr id="0" name=""/>
        <dsp:cNvSpPr/>
      </dsp:nvSpPr>
      <dsp:spPr>
        <a:xfrm>
          <a:off x="0" y="3190455"/>
          <a:ext cx="5210615" cy="797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Lower Taxes OR No Taxes under DTA Treaty</a:t>
          </a:r>
        </a:p>
      </dsp:txBody>
      <dsp:txXfrm>
        <a:off x="0" y="3190455"/>
        <a:ext cx="5210615" cy="797029"/>
      </dsp:txXfrm>
    </dsp:sp>
    <dsp:sp modelId="{78062216-D8E8-455F-8646-38D7E7B63E0A}">
      <dsp:nvSpPr>
        <dsp:cNvPr id="0" name=""/>
        <dsp:cNvSpPr/>
      </dsp:nvSpPr>
      <dsp:spPr>
        <a:xfrm>
          <a:off x="0" y="3987485"/>
          <a:ext cx="5210615"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DD90157-4A43-49A7-91A7-46A08CC3CA59}">
      <dsp:nvSpPr>
        <dsp:cNvPr id="0" name=""/>
        <dsp:cNvSpPr/>
      </dsp:nvSpPr>
      <dsp:spPr>
        <a:xfrm>
          <a:off x="0" y="3987485"/>
          <a:ext cx="5210615" cy="797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Higher return on Investments</a:t>
          </a:r>
        </a:p>
      </dsp:txBody>
      <dsp:txXfrm>
        <a:off x="0" y="3987485"/>
        <a:ext cx="5210615" cy="7970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84DC0E-3881-48F7-A5DD-92AA746C0526}">
      <dsp:nvSpPr>
        <dsp:cNvPr id="0" name=""/>
        <dsp:cNvSpPr/>
      </dsp:nvSpPr>
      <dsp:spPr>
        <a:xfrm>
          <a:off x="0" y="1578"/>
          <a:ext cx="5513875" cy="0"/>
        </a:xfrm>
        <a:prstGeom prst="lin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635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DF9EEFEF-0CC7-4CD9-9AEE-C3F10D58827C}">
      <dsp:nvSpPr>
        <dsp:cNvPr id="0" name=""/>
        <dsp:cNvSpPr/>
      </dsp:nvSpPr>
      <dsp:spPr>
        <a:xfrm>
          <a:off x="0" y="1578"/>
          <a:ext cx="5513875" cy="5382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kern="1200"/>
            <a:t>Regulated by SEBI</a:t>
          </a:r>
        </a:p>
      </dsp:txBody>
      <dsp:txXfrm>
        <a:off x="0" y="1578"/>
        <a:ext cx="5513875" cy="538278"/>
      </dsp:txXfrm>
    </dsp:sp>
    <dsp:sp modelId="{B45CA5B8-A892-4574-BA25-23F24FD0317F}">
      <dsp:nvSpPr>
        <dsp:cNvPr id="0" name=""/>
        <dsp:cNvSpPr/>
      </dsp:nvSpPr>
      <dsp:spPr>
        <a:xfrm>
          <a:off x="0" y="539856"/>
          <a:ext cx="5513875" cy="0"/>
        </a:xfrm>
        <a:prstGeom prst="lin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635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DEB8C173-F637-45B3-B7B1-B84C745A4DEE}">
      <dsp:nvSpPr>
        <dsp:cNvPr id="0" name=""/>
        <dsp:cNvSpPr/>
      </dsp:nvSpPr>
      <dsp:spPr>
        <a:xfrm>
          <a:off x="0" y="539856"/>
          <a:ext cx="5513875" cy="5382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kern="1200"/>
            <a:t>Fee-only business model</a:t>
          </a:r>
        </a:p>
      </dsp:txBody>
      <dsp:txXfrm>
        <a:off x="0" y="539856"/>
        <a:ext cx="5513875" cy="538278"/>
      </dsp:txXfrm>
    </dsp:sp>
    <dsp:sp modelId="{8AE58B13-76F8-4366-ACD2-016B6635C168}">
      <dsp:nvSpPr>
        <dsp:cNvPr id="0" name=""/>
        <dsp:cNvSpPr/>
      </dsp:nvSpPr>
      <dsp:spPr>
        <a:xfrm>
          <a:off x="0" y="1078134"/>
          <a:ext cx="5513875" cy="0"/>
        </a:xfrm>
        <a:prstGeom prst="lin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635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D8645192-FDBF-47CD-98BE-7BF6407F7149}">
      <dsp:nvSpPr>
        <dsp:cNvPr id="0" name=""/>
        <dsp:cNvSpPr/>
      </dsp:nvSpPr>
      <dsp:spPr>
        <a:xfrm>
          <a:off x="0" y="1078134"/>
          <a:ext cx="5513875" cy="5382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kern="1200"/>
            <a:t>Strict disclosure norms</a:t>
          </a:r>
        </a:p>
      </dsp:txBody>
      <dsp:txXfrm>
        <a:off x="0" y="1078134"/>
        <a:ext cx="5513875" cy="538278"/>
      </dsp:txXfrm>
    </dsp:sp>
    <dsp:sp modelId="{BFF81A6B-8754-42C8-AFBB-54E3F5C533DD}">
      <dsp:nvSpPr>
        <dsp:cNvPr id="0" name=""/>
        <dsp:cNvSpPr/>
      </dsp:nvSpPr>
      <dsp:spPr>
        <a:xfrm>
          <a:off x="0" y="1616413"/>
          <a:ext cx="5513875" cy="0"/>
        </a:xfrm>
        <a:prstGeom prst="lin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635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B24A6803-58FD-4D05-973E-312C583CBE92}">
      <dsp:nvSpPr>
        <dsp:cNvPr id="0" name=""/>
        <dsp:cNvSpPr/>
      </dsp:nvSpPr>
      <dsp:spPr>
        <a:xfrm>
          <a:off x="0" y="1616413"/>
          <a:ext cx="5513875" cy="5382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kern="1200"/>
            <a:t>Investment performance monitoring</a:t>
          </a:r>
        </a:p>
      </dsp:txBody>
      <dsp:txXfrm>
        <a:off x="0" y="1616413"/>
        <a:ext cx="5513875" cy="538278"/>
      </dsp:txXfrm>
    </dsp:sp>
    <dsp:sp modelId="{C41A5794-6DFF-4180-81F3-E1839BA1DDE8}">
      <dsp:nvSpPr>
        <dsp:cNvPr id="0" name=""/>
        <dsp:cNvSpPr/>
      </dsp:nvSpPr>
      <dsp:spPr>
        <a:xfrm>
          <a:off x="0" y="2154691"/>
          <a:ext cx="5513875" cy="0"/>
        </a:xfrm>
        <a:prstGeom prst="lin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635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89645C3B-4AFC-48B3-A3FE-006FAE5E6071}">
      <dsp:nvSpPr>
        <dsp:cNvPr id="0" name=""/>
        <dsp:cNvSpPr/>
      </dsp:nvSpPr>
      <dsp:spPr>
        <a:xfrm>
          <a:off x="0" y="2154691"/>
          <a:ext cx="5513875" cy="5382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kern="1200"/>
            <a:t>Combined experience of 5 decades</a:t>
          </a:r>
        </a:p>
      </dsp:txBody>
      <dsp:txXfrm>
        <a:off x="0" y="2154691"/>
        <a:ext cx="5513875" cy="538278"/>
      </dsp:txXfrm>
    </dsp:sp>
    <dsp:sp modelId="{D43BD6A3-2B18-477C-B97D-7289139B7839}">
      <dsp:nvSpPr>
        <dsp:cNvPr id="0" name=""/>
        <dsp:cNvSpPr/>
      </dsp:nvSpPr>
      <dsp:spPr>
        <a:xfrm>
          <a:off x="0" y="2692969"/>
          <a:ext cx="5513875" cy="0"/>
        </a:xfrm>
        <a:prstGeom prst="lin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635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401A1F31-726D-407F-9CB7-3A9C387E8F10}">
      <dsp:nvSpPr>
        <dsp:cNvPr id="0" name=""/>
        <dsp:cNvSpPr/>
      </dsp:nvSpPr>
      <dsp:spPr>
        <a:xfrm>
          <a:off x="0" y="2692969"/>
          <a:ext cx="5513875" cy="5382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kern="1200"/>
            <a:t>Suitability driven advice</a:t>
          </a:r>
        </a:p>
      </dsp:txBody>
      <dsp:txXfrm>
        <a:off x="0" y="2692969"/>
        <a:ext cx="5513875" cy="53827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B7F136-1D8F-4D0D-8687-3A7CFDAD85E5}">
      <dsp:nvSpPr>
        <dsp:cNvPr id="0" name=""/>
        <dsp:cNvSpPr/>
      </dsp:nvSpPr>
      <dsp:spPr>
        <a:xfrm>
          <a:off x="0" y="0"/>
          <a:ext cx="5210615"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78A1B69-5463-4FEF-A789-71A166D2A833}">
      <dsp:nvSpPr>
        <dsp:cNvPr id="0" name=""/>
        <dsp:cNvSpPr/>
      </dsp:nvSpPr>
      <dsp:spPr>
        <a:xfrm>
          <a:off x="0" y="0"/>
          <a:ext cx="5210615" cy="47868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marL="0" lvl="0" indent="0" algn="l" defTabSz="2889250">
            <a:lnSpc>
              <a:spcPct val="90000"/>
            </a:lnSpc>
            <a:spcBef>
              <a:spcPct val="0"/>
            </a:spcBef>
            <a:spcAft>
              <a:spcPct val="35000"/>
            </a:spcAft>
            <a:buNone/>
          </a:pPr>
          <a:endParaRPr lang="en-US" sz="6500" kern="1200"/>
        </a:p>
      </dsp:txBody>
      <dsp:txXfrm>
        <a:off x="0" y="0"/>
        <a:ext cx="5210615" cy="478685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4F19EC-2789-4C07-A88A-1BF5E86B5798}">
      <dsp:nvSpPr>
        <dsp:cNvPr id="0" name=""/>
        <dsp:cNvSpPr/>
      </dsp:nvSpPr>
      <dsp:spPr>
        <a:xfrm>
          <a:off x="147743" y="82761"/>
          <a:ext cx="1302577" cy="1302577"/>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30B4DF0-2602-4EE4-B68F-2F2B80C59536}">
      <dsp:nvSpPr>
        <dsp:cNvPr id="0" name=""/>
        <dsp:cNvSpPr/>
      </dsp:nvSpPr>
      <dsp:spPr>
        <a:xfrm>
          <a:off x="421285" y="356302"/>
          <a:ext cx="755494" cy="75549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A171346-1A77-409A-90B2-701BA26E1B30}">
      <dsp:nvSpPr>
        <dsp:cNvPr id="0" name=""/>
        <dsp:cNvSpPr/>
      </dsp:nvSpPr>
      <dsp:spPr>
        <a:xfrm>
          <a:off x="1729445" y="82761"/>
          <a:ext cx="3070361" cy="13025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89000">
            <a:lnSpc>
              <a:spcPct val="90000"/>
            </a:lnSpc>
            <a:spcBef>
              <a:spcPct val="0"/>
            </a:spcBef>
            <a:spcAft>
              <a:spcPct val="35000"/>
            </a:spcAft>
            <a:buNone/>
          </a:pPr>
          <a:r>
            <a:rPr lang="en-US" sz="2000" kern="1200"/>
            <a:t>Unit Linked Products</a:t>
          </a:r>
        </a:p>
      </dsp:txBody>
      <dsp:txXfrm>
        <a:off x="1729445" y="82761"/>
        <a:ext cx="3070361" cy="1302577"/>
      </dsp:txXfrm>
    </dsp:sp>
    <dsp:sp modelId="{3B53090C-2A38-4FB2-8478-D51955FCEB13}">
      <dsp:nvSpPr>
        <dsp:cNvPr id="0" name=""/>
        <dsp:cNvSpPr/>
      </dsp:nvSpPr>
      <dsp:spPr>
        <a:xfrm>
          <a:off x="5334793" y="82761"/>
          <a:ext cx="1302577" cy="1302577"/>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8E46BE2-48B5-4CD0-922E-60057F4564F4}">
      <dsp:nvSpPr>
        <dsp:cNvPr id="0" name=""/>
        <dsp:cNvSpPr/>
      </dsp:nvSpPr>
      <dsp:spPr>
        <a:xfrm>
          <a:off x="5608334" y="356302"/>
          <a:ext cx="755494" cy="75549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8BBFE83-F23C-4EEE-B6D3-15AD0C245EEE}">
      <dsp:nvSpPr>
        <dsp:cNvPr id="0" name=""/>
        <dsp:cNvSpPr/>
      </dsp:nvSpPr>
      <dsp:spPr>
        <a:xfrm>
          <a:off x="6916494" y="82761"/>
          <a:ext cx="3070361" cy="13025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89000">
            <a:lnSpc>
              <a:spcPct val="90000"/>
            </a:lnSpc>
            <a:spcBef>
              <a:spcPct val="0"/>
            </a:spcBef>
            <a:spcAft>
              <a:spcPct val="35000"/>
            </a:spcAft>
            <a:buNone/>
          </a:pPr>
          <a:r>
            <a:rPr lang="en-US" sz="2000" kern="1200"/>
            <a:t>Guaranteed Returns with IRR of 6.4</a:t>
          </a:r>
        </a:p>
      </dsp:txBody>
      <dsp:txXfrm>
        <a:off x="6916494" y="82761"/>
        <a:ext cx="3070361" cy="1302577"/>
      </dsp:txXfrm>
    </dsp:sp>
    <dsp:sp modelId="{CED8FD35-1E93-479B-9192-99666ECF264F}">
      <dsp:nvSpPr>
        <dsp:cNvPr id="0" name=""/>
        <dsp:cNvSpPr/>
      </dsp:nvSpPr>
      <dsp:spPr>
        <a:xfrm>
          <a:off x="147743" y="1952827"/>
          <a:ext cx="1302577" cy="1302577"/>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19FF040-6C7C-4452-A0AD-A0D8015B694C}">
      <dsp:nvSpPr>
        <dsp:cNvPr id="0" name=""/>
        <dsp:cNvSpPr/>
      </dsp:nvSpPr>
      <dsp:spPr>
        <a:xfrm>
          <a:off x="421285" y="2226368"/>
          <a:ext cx="755494" cy="75549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42312F9-9931-4220-B01E-19C226867C97}">
      <dsp:nvSpPr>
        <dsp:cNvPr id="0" name=""/>
        <dsp:cNvSpPr/>
      </dsp:nvSpPr>
      <dsp:spPr>
        <a:xfrm>
          <a:off x="1729445" y="1952827"/>
          <a:ext cx="3070361" cy="13025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89000">
            <a:lnSpc>
              <a:spcPct val="90000"/>
            </a:lnSpc>
            <a:spcBef>
              <a:spcPct val="0"/>
            </a:spcBef>
            <a:spcAft>
              <a:spcPct val="35000"/>
            </a:spcAft>
            <a:buNone/>
          </a:pPr>
          <a:r>
            <a:rPr lang="en-US" sz="2000" kern="1200"/>
            <a:t>Early Income Products where Income starts IInd Year Onward and paid for 75-85 or 100 years along with hefty maturity returns</a:t>
          </a:r>
        </a:p>
      </dsp:txBody>
      <dsp:txXfrm>
        <a:off x="1729445" y="1952827"/>
        <a:ext cx="3070361" cy="1302577"/>
      </dsp:txXfrm>
    </dsp:sp>
    <dsp:sp modelId="{BA6A0409-7F77-40C2-BBBE-65E03D9529EE}">
      <dsp:nvSpPr>
        <dsp:cNvPr id="0" name=""/>
        <dsp:cNvSpPr/>
      </dsp:nvSpPr>
      <dsp:spPr>
        <a:xfrm>
          <a:off x="5334793" y="1952827"/>
          <a:ext cx="1302577" cy="1302577"/>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C43A0A0-456F-4944-AC43-1B29A6753736}">
      <dsp:nvSpPr>
        <dsp:cNvPr id="0" name=""/>
        <dsp:cNvSpPr/>
      </dsp:nvSpPr>
      <dsp:spPr>
        <a:xfrm>
          <a:off x="5608334" y="2226368"/>
          <a:ext cx="755494" cy="75549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59490C2-7BDA-4A64-A23C-17750303891C}">
      <dsp:nvSpPr>
        <dsp:cNvPr id="0" name=""/>
        <dsp:cNvSpPr/>
      </dsp:nvSpPr>
      <dsp:spPr>
        <a:xfrm>
          <a:off x="6916494" y="1952827"/>
          <a:ext cx="3070361" cy="13025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89000">
            <a:lnSpc>
              <a:spcPct val="90000"/>
            </a:lnSpc>
            <a:spcBef>
              <a:spcPct val="0"/>
            </a:spcBef>
            <a:spcAft>
              <a:spcPct val="35000"/>
            </a:spcAft>
            <a:buNone/>
          </a:pPr>
          <a:r>
            <a:rPr lang="en-US" sz="2000" kern="1200"/>
            <a:t>Annuity Products for life long Returns</a:t>
          </a:r>
        </a:p>
      </dsp:txBody>
      <dsp:txXfrm>
        <a:off x="6916494" y="1952827"/>
        <a:ext cx="3070361" cy="130257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7F351A-849E-448F-8CBE-E1C5EACAE45F}">
      <dsp:nvSpPr>
        <dsp:cNvPr id="0" name=""/>
        <dsp:cNvSpPr/>
      </dsp:nvSpPr>
      <dsp:spPr>
        <a:xfrm>
          <a:off x="2969" y="138006"/>
          <a:ext cx="2355502" cy="1413301"/>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Equity Stocks </a:t>
          </a:r>
        </a:p>
      </dsp:txBody>
      <dsp:txXfrm>
        <a:off x="2969" y="138006"/>
        <a:ext cx="2355502" cy="1413301"/>
      </dsp:txXfrm>
    </dsp:sp>
    <dsp:sp modelId="{59723E55-3AA1-4932-9A87-FFF19EB761F8}">
      <dsp:nvSpPr>
        <dsp:cNvPr id="0" name=""/>
        <dsp:cNvSpPr/>
      </dsp:nvSpPr>
      <dsp:spPr>
        <a:xfrm>
          <a:off x="2594022" y="138006"/>
          <a:ext cx="2355502" cy="1413301"/>
        </a:xfrm>
        <a:prstGeom prst="rect">
          <a:avLst/>
        </a:prstGeom>
        <a:solidFill>
          <a:schemeClr val="accent5">
            <a:hueOff val="-212616"/>
            <a:satOff val="1304"/>
            <a:lumOff val="-1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Unlisted Shares &amp; </a:t>
          </a:r>
          <a:r>
            <a:rPr lang="en-US" sz="3000" kern="1200" dirty="0">
              <a:latin typeface="Bembo"/>
            </a:rPr>
            <a:t>Start-Ups</a:t>
          </a:r>
          <a:endParaRPr lang="en-US" sz="3000" kern="1200" dirty="0"/>
        </a:p>
      </dsp:txBody>
      <dsp:txXfrm>
        <a:off x="2594022" y="138006"/>
        <a:ext cx="2355502" cy="1413301"/>
      </dsp:txXfrm>
    </dsp:sp>
    <dsp:sp modelId="{01EB7335-41DB-4E83-8642-E00299C59371}">
      <dsp:nvSpPr>
        <dsp:cNvPr id="0" name=""/>
        <dsp:cNvSpPr/>
      </dsp:nvSpPr>
      <dsp:spPr>
        <a:xfrm>
          <a:off x="5185075" y="138006"/>
          <a:ext cx="2355502" cy="1413301"/>
        </a:xfrm>
        <a:prstGeom prst="rect">
          <a:avLst/>
        </a:prstGeom>
        <a:solidFill>
          <a:schemeClr val="accent5">
            <a:hueOff val="-425232"/>
            <a:satOff val="2607"/>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Exchange-Traded Funds</a:t>
          </a:r>
        </a:p>
      </dsp:txBody>
      <dsp:txXfrm>
        <a:off x="5185075" y="138006"/>
        <a:ext cx="2355502" cy="1413301"/>
      </dsp:txXfrm>
    </dsp:sp>
    <dsp:sp modelId="{3C9E2842-8C1A-4FE9-8673-F27A7D47CDD7}">
      <dsp:nvSpPr>
        <dsp:cNvPr id="0" name=""/>
        <dsp:cNvSpPr/>
      </dsp:nvSpPr>
      <dsp:spPr>
        <a:xfrm>
          <a:off x="7776128" y="138006"/>
          <a:ext cx="2355502" cy="1413301"/>
        </a:xfrm>
        <a:prstGeom prst="rect">
          <a:avLst/>
        </a:prstGeom>
        <a:solidFill>
          <a:schemeClr val="accent5">
            <a:hueOff val="-637849"/>
            <a:satOff val="3911"/>
            <a:lumOff val="-35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Index Funds</a:t>
          </a:r>
        </a:p>
      </dsp:txBody>
      <dsp:txXfrm>
        <a:off x="7776128" y="138006"/>
        <a:ext cx="2355502" cy="1413301"/>
      </dsp:txXfrm>
    </dsp:sp>
    <dsp:sp modelId="{7C34DDCF-EC39-4994-B702-0A6A1A3F1F9A}">
      <dsp:nvSpPr>
        <dsp:cNvPr id="0" name=""/>
        <dsp:cNvSpPr/>
      </dsp:nvSpPr>
      <dsp:spPr>
        <a:xfrm>
          <a:off x="2969" y="1786858"/>
          <a:ext cx="2355502" cy="1413301"/>
        </a:xfrm>
        <a:prstGeom prst="rect">
          <a:avLst/>
        </a:prstGeom>
        <a:solidFill>
          <a:schemeClr val="accent5">
            <a:hueOff val="-850465"/>
            <a:satOff val="5214"/>
            <a:lumOff val="-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Direct Mutual Funds</a:t>
          </a:r>
        </a:p>
      </dsp:txBody>
      <dsp:txXfrm>
        <a:off x="2969" y="1786858"/>
        <a:ext cx="2355502" cy="1413301"/>
      </dsp:txXfrm>
    </dsp:sp>
    <dsp:sp modelId="{2CDB9708-206D-48E2-977E-82172B27AF6D}">
      <dsp:nvSpPr>
        <dsp:cNvPr id="0" name=""/>
        <dsp:cNvSpPr/>
      </dsp:nvSpPr>
      <dsp:spPr>
        <a:xfrm>
          <a:off x="2594022" y="1786858"/>
          <a:ext cx="2355502" cy="1413301"/>
        </a:xfrm>
        <a:prstGeom prst="rect">
          <a:avLst/>
        </a:prstGeom>
        <a:solidFill>
          <a:schemeClr val="accent5">
            <a:hueOff val="-1063081"/>
            <a:satOff val="6518"/>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Bonds &amp; Structured Products</a:t>
          </a:r>
        </a:p>
      </dsp:txBody>
      <dsp:txXfrm>
        <a:off x="2594022" y="1786858"/>
        <a:ext cx="2355502" cy="1413301"/>
      </dsp:txXfrm>
    </dsp:sp>
    <dsp:sp modelId="{13B7B5CC-44F2-4494-BF96-EABCDFC9A3DC}">
      <dsp:nvSpPr>
        <dsp:cNvPr id="0" name=""/>
        <dsp:cNvSpPr/>
      </dsp:nvSpPr>
      <dsp:spPr>
        <a:xfrm>
          <a:off x="5185075" y="1786858"/>
          <a:ext cx="2355502" cy="1413301"/>
        </a:xfrm>
        <a:prstGeom prst="rect">
          <a:avLst/>
        </a:prstGeom>
        <a:solidFill>
          <a:schemeClr val="accent5">
            <a:hueOff val="-1275697"/>
            <a:satOff val="7821"/>
            <a:lumOff val="-7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Non-Convertible Debentures</a:t>
          </a:r>
        </a:p>
      </dsp:txBody>
      <dsp:txXfrm>
        <a:off x="5185075" y="1786858"/>
        <a:ext cx="2355502" cy="1413301"/>
      </dsp:txXfrm>
    </dsp:sp>
    <dsp:sp modelId="{6DFF4C60-4EAB-4CE1-B257-B243D79F644E}">
      <dsp:nvSpPr>
        <dsp:cNvPr id="0" name=""/>
        <dsp:cNvSpPr/>
      </dsp:nvSpPr>
      <dsp:spPr>
        <a:xfrm>
          <a:off x="7776128" y="1786858"/>
          <a:ext cx="2355502" cy="1413301"/>
        </a:xfrm>
        <a:prstGeom prst="rect">
          <a:avLst/>
        </a:prstGeom>
        <a:solidFill>
          <a:schemeClr val="accent5">
            <a:hueOff val="-1488313"/>
            <a:satOff val="9125"/>
            <a:lumOff val="-823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Government Securities</a:t>
          </a:r>
        </a:p>
      </dsp:txBody>
      <dsp:txXfrm>
        <a:off x="7776128" y="1786858"/>
        <a:ext cx="2355502" cy="141330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177410-0736-4722-9213-9080D7CC5980}">
      <dsp:nvSpPr>
        <dsp:cNvPr id="0" name=""/>
        <dsp:cNvSpPr/>
      </dsp:nvSpPr>
      <dsp:spPr>
        <a:xfrm>
          <a:off x="0" y="0"/>
          <a:ext cx="534308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13B4556-7CFC-4A5F-BF12-B0BED283EF99}">
      <dsp:nvSpPr>
        <dsp:cNvPr id="0" name=""/>
        <dsp:cNvSpPr/>
      </dsp:nvSpPr>
      <dsp:spPr>
        <a:xfrm>
          <a:off x="0" y="0"/>
          <a:ext cx="5343082" cy="1280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rtl="0">
            <a:lnSpc>
              <a:spcPct val="90000"/>
            </a:lnSpc>
            <a:spcBef>
              <a:spcPct val="0"/>
            </a:spcBef>
            <a:spcAft>
              <a:spcPct val="35000"/>
            </a:spcAft>
            <a:buNone/>
          </a:pPr>
          <a:r>
            <a:rPr lang="en-US" sz="1700" kern="1200" dirty="0"/>
            <a:t>This material is prepared by </a:t>
          </a:r>
          <a:r>
            <a:rPr lang="en-US" sz="1700" kern="1200" dirty="0" err="1">
              <a:latin typeface="Bembo"/>
            </a:rPr>
            <a:t>Unilink</a:t>
          </a:r>
          <a:r>
            <a:rPr lang="en-US" sz="1700" kern="1200" dirty="0">
              <a:latin typeface="Bembo"/>
            </a:rPr>
            <a:t> Software</a:t>
          </a:r>
          <a:r>
            <a:rPr lang="en-US" sz="1700" kern="1200" dirty="0"/>
            <a:t> Pvt Ltd,</a:t>
          </a:r>
          <a:r>
            <a:rPr lang="en-US" sz="1700" kern="1200" dirty="0">
              <a:latin typeface="Bembo"/>
            </a:rPr>
            <a:t> </a:t>
          </a:r>
          <a:r>
            <a:rPr lang="en-US" sz="1700" b="1" kern="1200" dirty="0">
              <a:latin typeface="Bembo"/>
            </a:rPr>
            <a:t>USPL</a:t>
          </a:r>
          <a:r>
            <a:rPr lang="en-US" sz="1700" kern="1200" dirty="0">
              <a:latin typeface="Bembo"/>
            </a:rPr>
            <a:t> for its division </a:t>
          </a:r>
          <a:r>
            <a:rPr lang="en-US" sz="1700" b="1" kern="1200" dirty="0"/>
            <a:t>The Safety Point</a:t>
          </a:r>
          <a:r>
            <a:rPr lang="en-US" sz="1700" b="1" kern="1200" dirty="0">
              <a:latin typeface="Bembo"/>
            </a:rPr>
            <a:t>.</a:t>
          </a:r>
          <a:r>
            <a:rPr lang="en-US" sz="1700" kern="1200" dirty="0">
              <a:latin typeface="Bembo"/>
            </a:rPr>
            <a:t> </a:t>
          </a:r>
        </a:p>
      </dsp:txBody>
      <dsp:txXfrm>
        <a:off x="0" y="0"/>
        <a:ext cx="5343082" cy="1280401"/>
      </dsp:txXfrm>
    </dsp:sp>
    <dsp:sp modelId="{D5571B59-08E6-47D8-9ED2-EBBFDFDCDEA2}">
      <dsp:nvSpPr>
        <dsp:cNvPr id="0" name=""/>
        <dsp:cNvSpPr/>
      </dsp:nvSpPr>
      <dsp:spPr>
        <a:xfrm>
          <a:off x="0" y="1280401"/>
          <a:ext cx="5343082" cy="0"/>
        </a:xfrm>
        <a:prstGeom prst="line">
          <a:avLst/>
        </a:prstGeom>
        <a:solidFill>
          <a:schemeClr val="accent2">
            <a:hueOff val="-497965"/>
            <a:satOff val="280"/>
            <a:lumOff val="2222"/>
            <a:alphaOff val="0"/>
          </a:schemeClr>
        </a:solidFill>
        <a:ln w="12700" cap="flat" cmpd="sng" algn="ctr">
          <a:solidFill>
            <a:schemeClr val="accent2">
              <a:hueOff val="-497965"/>
              <a:satOff val="280"/>
              <a:lumOff val="222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DB7A5BD-CE4B-4A27-B798-DA6501F46FBF}">
      <dsp:nvSpPr>
        <dsp:cNvPr id="0" name=""/>
        <dsp:cNvSpPr/>
      </dsp:nvSpPr>
      <dsp:spPr>
        <a:xfrm>
          <a:off x="0" y="1280401"/>
          <a:ext cx="5343082" cy="1280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This material is intended to provide general information on a particular subject and is not an exhaustive treatment of such subject or a substitute to obtaining professional services or advice</a:t>
          </a:r>
        </a:p>
      </dsp:txBody>
      <dsp:txXfrm>
        <a:off x="0" y="1280401"/>
        <a:ext cx="5343082" cy="1280401"/>
      </dsp:txXfrm>
    </dsp:sp>
    <dsp:sp modelId="{87F30C27-B07B-43B7-91F5-503B9794F710}">
      <dsp:nvSpPr>
        <dsp:cNvPr id="0" name=""/>
        <dsp:cNvSpPr/>
      </dsp:nvSpPr>
      <dsp:spPr>
        <a:xfrm>
          <a:off x="0" y="2560802"/>
          <a:ext cx="5343082" cy="0"/>
        </a:xfrm>
        <a:prstGeom prst="line">
          <a:avLst/>
        </a:prstGeom>
        <a:solidFill>
          <a:schemeClr val="accent2">
            <a:hueOff val="-995931"/>
            <a:satOff val="559"/>
            <a:lumOff val="4444"/>
            <a:alphaOff val="0"/>
          </a:schemeClr>
        </a:solidFill>
        <a:ln w="12700" cap="flat" cmpd="sng" algn="ctr">
          <a:solidFill>
            <a:schemeClr val="accent2">
              <a:hueOff val="-995931"/>
              <a:satOff val="559"/>
              <a:lumOff val="444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7543A14-816E-4394-8DE5-79A706449F06}">
      <dsp:nvSpPr>
        <dsp:cNvPr id="0" name=""/>
        <dsp:cNvSpPr/>
      </dsp:nvSpPr>
      <dsp:spPr>
        <a:xfrm>
          <a:off x="0" y="2560802"/>
          <a:ext cx="5343082" cy="1280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None of</a:t>
          </a:r>
          <a:r>
            <a:rPr lang="en-US" sz="1700" b="1" kern="1200" dirty="0"/>
            <a:t> </a:t>
          </a:r>
          <a:r>
            <a:rPr lang="en-US" sz="1700" b="1" kern="1200" dirty="0">
              <a:latin typeface="Bembo"/>
            </a:rPr>
            <a:t>USPL</a:t>
          </a:r>
          <a:r>
            <a:rPr lang="en-US" sz="1700" kern="1200" dirty="0"/>
            <a:t>, its member firms, or their related entities by means of this material are rendering any kind of investment, legal or other professional advice or services</a:t>
          </a:r>
        </a:p>
      </dsp:txBody>
      <dsp:txXfrm>
        <a:off x="0" y="2560802"/>
        <a:ext cx="5343082" cy="1280401"/>
      </dsp:txXfrm>
    </dsp:sp>
    <dsp:sp modelId="{7EFC7EFB-CCA2-4878-A552-32A01B48A62C}">
      <dsp:nvSpPr>
        <dsp:cNvPr id="0" name=""/>
        <dsp:cNvSpPr/>
      </dsp:nvSpPr>
      <dsp:spPr>
        <a:xfrm>
          <a:off x="0" y="3841204"/>
          <a:ext cx="5343082" cy="0"/>
        </a:xfrm>
        <a:prstGeom prst="line">
          <a:avLst/>
        </a:prstGeom>
        <a:solidFill>
          <a:schemeClr val="accent2">
            <a:hueOff val="-1493896"/>
            <a:satOff val="839"/>
            <a:lumOff val="6666"/>
            <a:alphaOff val="0"/>
          </a:schemeClr>
        </a:solidFill>
        <a:ln w="12700" cap="flat" cmpd="sng" algn="ctr">
          <a:solidFill>
            <a:schemeClr val="accent2">
              <a:hueOff val="-1493896"/>
              <a:satOff val="839"/>
              <a:lumOff val="666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9996C8E-CF31-450B-9452-DDF156CB46E0}">
      <dsp:nvSpPr>
        <dsp:cNvPr id="0" name=""/>
        <dsp:cNvSpPr/>
      </dsp:nvSpPr>
      <dsp:spPr>
        <a:xfrm>
          <a:off x="0" y="3841204"/>
          <a:ext cx="5343082" cy="1280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rtl="0">
            <a:lnSpc>
              <a:spcPct val="90000"/>
            </a:lnSpc>
            <a:spcBef>
              <a:spcPct val="0"/>
            </a:spcBef>
            <a:spcAft>
              <a:spcPct val="35000"/>
            </a:spcAft>
            <a:buNone/>
          </a:pPr>
          <a:r>
            <a:rPr lang="en-US" sz="1700" b="1" kern="1200" dirty="0">
              <a:latin typeface="Bembo"/>
            </a:rPr>
            <a:t>USPL</a:t>
          </a:r>
          <a:r>
            <a:rPr lang="en-US" sz="1700" kern="1200" dirty="0">
              <a:latin typeface="Bembo"/>
            </a:rPr>
            <a:t> shall</a:t>
          </a:r>
          <a:r>
            <a:rPr lang="en-US" sz="1700" kern="1200" dirty="0"/>
            <a:t> NOT be responsible for any loss whatsoever sustained by any person or entity by reason of access to, use of or reliance on, this material or by using this material or any information contained in it, the user accepts this entire notice and terms of use</a:t>
          </a:r>
        </a:p>
      </dsp:txBody>
      <dsp:txXfrm>
        <a:off x="0" y="3841204"/>
        <a:ext cx="5343082" cy="1280401"/>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9D3B3C7E-BC2D-4436-8B03-AC421FA66787}"/>
              </a:ext>
            </a:extLst>
          </p:cNvPr>
          <p:cNvSpPr/>
          <p:nvPr/>
        </p:nvSpPr>
        <p:spPr>
          <a:xfrm>
            <a:off x="160920" y="157606"/>
            <a:ext cx="11870161" cy="65427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66887E-4265-46F7-9DE0-605FFFC90761}"/>
              </a:ext>
            </a:extLst>
          </p:cNvPr>
          <p:cNvSpPr>
            <a:spLocks noGrp="1"/>
          </p:cNvSpPr>
          <p:nvPr>
            <p:ph type="ctrTitle" hasCustomPrompt="1"/>
          </p:nvPr>
        </p:nvSpPr>
        <p:spPr>
          <a:xfrm>
            <a:off x="2035130" y="1066800"/>
            <a:ext cx="8112369" cy="2073119"/>
          </a:xfrm>
        </p:spPr>
        <p:txBody>
          <a:bodyPr anchor="b">
            <a:normAutofit/>
          </a:bodyPr>
          <a:lstStyle>
            <a:lvl1pPr algn="ctr">
              <a:lnSpc>
                <a:spcPct val="110000"/>
              </a:lnSpc>
              <a:defRPr sz="2800" cap="all" spc="390" baseline="0"/>
            </a:lvl1pPr>
          </a:lstStyle>
          <a:p>
            <a:r>
              <a:rPr lang="en-US" dirty="0"/>
              <a:t>CLICK TO EDIT MASTER TITLE STYLE</a:t>
            </a:r>
          </a:p>
        </p:txBody>
      </p:sp>
      <p:sp>
        <p:nvSpPr>
          <p:cNvPr id="3" name="Subtitle 2">
            <a:extLst>
              <a:ext uri="{FF2B5EF4-FFF2-40B4-BE49-F238E27FC236}">
                <a16:creationId xmlns:a16="http://schemas.microsoft.com/office/drawing/2014/main" id="{7EDB1A74-54F5-45CA-8922-87FFD57515D4}"/>
              </a:ext>
            </a:extLst>
          </p:cNvPr>
          <p:cNvSpPr>
            <a:spLocks noGrp="1"/>
          </p:cNvSpPr>
          <p:nvPr>
            <p:ph type="subTitle" idx="1"/>
          </p:nvPr>
        </p:nvSpPr>
        <p:spPr>
          <a:xfrm>
            <a:off x="2175804" y="4876802"/>
            <a:ext cx="7821637" cy="1028697"/>
          </a:xfrm>
        </p:spPr>
        <p:txBody>
          <a:bodyPr>
            <a:normAutofit/>
          </a:bodyPr>
          <a:lstStyle>
            <a:lvl1pPr marL="0" indent="0" algn="ctr">
              <a:lnSpc>
                <a:spcPct val="100000"/>
              </a:lnSpc>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0B6BE6EF-9D0F-4ABF-B92C-E967FE3F16CF}"/>
              </a:ext>
            </a:extLst>
          </p:cNvPr>
          <p:cNvSpPr>
            <a:spLocks noGrp="1"/>
          </p:cNvSpPr>
          <p:nvPr>
            <p:ph type="dt" sz="half" idx="10"/>
          </p:nvPr>
        </p:nvSpPr>
        <p:spPr/>
        <p:txBody>
          <a:bodyPr/>
          <a:lstStyle/>
          <a:p>
            <a:fld id="{C485584D-7D79-4248-9986-4CA35242F944}" type="datetimeFigureOut">
              <a:rPr lang="en-US" smtClean="0"/>
              <a:t>12/2/2021</a:t>
            </a:fld>
            <a:endParaRPr lang="en-US"/>
          </a:p>
        </p:txBody>
      </p:sp>
      <p:sp>
        <p:nvSpPr>
          <p:cNvPr id="5" name="Footer Placeholder 4">
            <a:extLst>
              <a:ext uri="{FF2B5EF4-FFF2-40B4-BE49-F238E27FC236}">
                <a16:creationId xmlns:a16="http://schemas.microsoft.com/office/drawing/2014/main" id="{4E4AB150-954C-4F02-89AC-DA7163D75C39}"/>
              </a:ext>
            </a:extLst>
          </p:cNvPr>
          <p:cNvSpPr>
            <a:spLocks noGrp="1"/>
          </p:cNvSpPr>
          <p:nvPr>
            <p:ph type="ftr" sz="quarter" idx="11"/>
          </p:nvPr>
        </p:nvSpPr>
        <p:spPr>
          <a:xfrm>
            <a:off x="7279965" y="6245352"/>
            <a:ext cx="4114800" cy="365125"/>
          </a:xfrm>
        </p:spPr>
        <p:txBody>
          <a:bodyPr/>
          <a:lstStyle/>
          <a:p>
            <a:endParaRPr lang="en-US"/>
          </a:p>
        </p:txBody>
      </p:sp>
      <p:sp>
        <p:nvSpPr>
          <p:cNvPr id="6" name="Slide Number Placeholder 5">
            <a:extLst>
              <a:ext uri="{FF2B5EF4-FFF2-40B4-BE49-F238E27FC236}">
                <a16:creationId xmlns:a16="http://schemas.microsoft.com/office/drawing/2014/main" id="{E8E16270-CBD7-4ACC-BFC5-9CADE7226688}"/>
              </a:ext>
            </a:extLst>
          </p:cNvPr>
          <p:cNvSpPr>
            <a:spLocks noGrp="1"/>
          </p:cNvSpPr>
          <p:nvPr>
            <p:ph type="sldNum" sz="quarter" idx="12"/>
          </p:nvPr>
        </p:nvSpPr>
        <p:spPr/>
        <p:txBody>
          <a:bodyPr/>
          <a:lstStyle/>
          <a:p>
            <a:fld id="{19590046-DA73-4BBF-84B5-C08E6F75191A}" type="slidenum">
              <a:rPr lang="en-US" smtClean="0"/>
              <a:t>‹#›</a:t>
            </a:fld>
            <a:endParaRPr lang="en-US"/>
          </a:p>
        </p:txBody>
      </p:sp>
      <p:grpSp>
        <p:nvGrpSpPr>
          <p:cNvPr id="7" name="Group 6">
            <a:extLst>
              <a:ext uri="{FF2B5EF4-FFF2-40B4-BE49-F238E27FC236}">
                <a16:creationId xmlns:a16="http://schemas.microsoft.com/office/drawing/2014/main" id="{79B5D0C1-066E-4C02-A6B8-59FAE4A19724}"/>
              </a:ext>
            </a:extLst>
          </p:cNvPr>
          <p:cNvGrpSpPr/>
          <p:nvPr/>
        </p:nvGrpSpPr>
        <p:grpSpPr>
          <a:xfrm>
            <a:off x="5662258" y="4240546"/>
            <a:ext cx="867485" cy="115439"/>
            <a:chOff x="8910933" y="1861308"/>
            <a:chExt cx="867485" cy="115439"/>
          </a:xfrm>
        </p:grpSpPr>
        <p:sp>
          <p:nvSpPr>
            <p:cNvPr id="8" name="Rectangle 7">
              <a:extLst>
                <a:ext uri="{FF2B5EF4-FFF2-40B4-BE49-F238E27FC236}">
                  <a16:creationId xmlns:a16="http://schemas.microsoft.com/office/drawing/2014/main" id="{D4386904-AFDC-449E-8D1B-906B305EBDA7}"/>
                </a:ext>
              </a:extLst>
            </p:cNvPr>
            <p:cNvSpPr/>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9" name="Straight Connector 8">
              <a:extLst>
                <a:ext uri="{FF2B5EF4-FFF2-40B4-BE49-F238E27FC236}">
                  <a16:creationId xmlns:a16="http://schemas.microsoft.com/office/drawing/2014/main" id="{F70778F2-11E8-428C-8324-479CA9D6FE92}"/>
                </a:ext>
              </a:extLst>
            </p:cNvPr>
            <p:cNvCxnSpPr/>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A0BE89E-CB2D-48BA-A8D2-533FAAAA725F}"/>
                </a:ext>
              </a:extLst>
            </p:cNvPr>
            <p:cNvCxnSpPr/>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240024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B1126-542A-43AD-8078-EE35651654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4A5F98B-5F32-4561-BFBC-9F6E5DA0A347}"/>
              </a:ext>
            </a:extLst>
          </p:cNvPr>
          <p:cNvSpPr>
            <a:spLocks noGrp="1"/>
          </p:cNvSpPr>
          <p:nvPr>
            <p:ph type="body" orient="vert" idx="1"/>
          </p:nvPr>
        </p:nvSpPr>
        <p:spPr>
          <a:xfrm>
            <a:off x="1028700" y="2161903"/>
            <a:ext cx="10134600" cy="374359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73D0DD-B04E-4E48-8EE1-51E46131A9A2}"/>
              </a:ext>
            </a:extLst>
          </p:cNvPr>
          <p:cNvSpPr>
            <a:spLocks noGrp="1"/>
          </p:cNvSpPr>
          <p:nvPr>
            <p:ph type="dt" sz="half" idx="10"/>
          </p:nvPr>
        </p:nvSpPr>
        <p:spPr/>
        <p:txBody>
          <a:bodyPr/>
          <a:lstStyle/>
          <a:p>
            <a:fld id="{C485584D-7D79-4248-9986-4CA35242F944}" type="datetimeFigureOut">
              <a:rPr lang="en-US" smtClean="0"/>
              <a:t>12/2/2021</a:t>
            </a:fld>
            <a:endParaRPr lang="en-US"/>
          </a:p>
        </p:txBody>
      </p:sp>
      <p:sp>
        <p:nvSpPr>
          <p:cNvPr id="5" name="Footer Placeholder 4">
            <a:extLst>
              <a:ext uri="{FF2B5EF4-FFF2-40B4-BE49-F238E27FC236}">
                <a16:creationId xmlns:a16="http://schemas.microsoft.com/office/drawing/2014/main" id="{0481352D-F9C0-4442-9601-A09A7655E6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FC0801-9C45-40AE-AB33-5742CDA4DAC7}"/>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464538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E946561-59BF-4566-AD2C-9B05C4771DF4}"/>
              </a:ext>
            </a:extLst>
          </p:cNvPr>
          <p:cNvSpPr>
            <a:spLocks noGrp="1"/>
          </p:cNvSpPr>
          <p:nvPr>
            <p:ph type="title" orient="vert"/>
          </p:nvPr>
        </p:nvSpPr>
        <p:spPr>
          <a:xfrm>
            <a:off x="9196250" y="723899"/>
            <a:ext cx="2271849" cy="5410201"/>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A1DF7870-6CBD-47E2-854C-68141BAA101D}"/>
              </a:ext>
            </a:extLst>
          </p:cNvPr>
          <p:cNvSpPr>
            <a:spLocks noGrp="1"/>
          </p:cNvSpPr>
          <p:nvPr>
            <p:ph type="body" orient="vert" idx="1"/>
          </p:nvPr>
        </p:nvSpPr>
        <p:spPr>
          <a:xfrm>
            <a:off x="723900" y="723899"/>
            <a:ext cx="8302534" cy="54102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712FAF3-C106-49CB-A845-1FC7F731399D}"/>
              </a:ext>
            </a:extLst>
          </p:cNvPr>
          <p:cNvSpPr>
            <a:spLocks noGrp="1"/>
          </p:cNvSpPr>
          <p:nvPr>
            <p:ph type="dt" sz="half" idx="10"/>
          </p:nvPr>
        </p:nvSpPr>
        <p:spPr/>
        <p:txBody>
          <a:bodyPr/>
          <a:lstStyle/>
          <a:p>
            <a:fld id="{C485584D-7D79-4248-9986-4CA35242F944}" type="datetimeFigureOut">
              <a:rPr lang="en-US" smtClean="0"/>
              <a:t>12/2/2021</a:t>
            </a:fld>
            <a:endParaRPr lang="en-US"/>
          </a:p>
        </p:txBody>
      </p:sp>
      <p:sp>
        <p:nvSpPr>
          <p:cNvPr id="5" name="Footer Placeholder 4">
            <a:extLst>
              <a:ext uri="{FF2B5EF4-FFF2-40B4-BE49-F238E27FC236}">
                <a16:creationId xmlns:a16="http://schemas.microsoft.com/office/drawing/2014/main" id="{E34D5CCC-00E8-48FA-91A6-921E7B6440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7E1751-E7AA-406D-A977-1ACEF1FBD134}"/>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3964792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2DC87-4B97-4A7C-BC4C-6E772456161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4B59FD9-57FD-4ABA-9FCD-7954052534C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7BD40E-B0AA-47B8-900F-488A8AEC1BC2}"/>
              </a:ext>
            </a:extLst>
          </p:cNvPr>
          <p:cNvSpPr>
            <a:spLocks noGrp="1"/>
          </p:cNvSpPr>
          <p:nvPr>
            <p:ph type="dt" sz="half" idx="10"/>
          </p:nvPr>
        </p:nvSpPr>
        <p:spPr/>
        <p:txBody>
          <a:bodyPr/>
          <a:lstStyle/>
          <a:p>
            <a:fld id="{C485584D-7D79-4248-9986-4CA35242F944}" type="datetimeFigureOut">
              <a:rPr lang="en-US" smtClean="0"/>
              <a:t>12/2/2021</a:t>
            </a:fld>
            <a:endParaRPr lang="en-US"/>
          </a:p>
        </p:txBody>
      </p:sp>
      <p:sp>
        <p:nvSpPr>
          <p:cNvPr id="5" name="Footer Placeholder 4">
            <a:extLst>
              <a:ext uri="{FF2B5EF4-FFF2-40B4-BE49-F238E27FC236}">
                <a16:creationId xmlns:a16="http://schemas.microsoft.com/office/drawing/2014/main" id="{865E623C-1E35-4485-A5B4-A71969BE70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5C6BB9-EF4F-465E-985B-34521F68C583}"/>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1603399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587F5577-D71B-4279-B07A-62F703E5D1DC}"/>
              </a:ext>
            </a:extLst>
          </p:cNvPr>
          <p:cNvSpPr>
            <a:spLocks noGrp="1"/>
          </p:cNvSpPr>
          <p:nvPr>
            <p:ph type="dt" sz="half" idx="10"/>
          </p:nvPr>
        </p:nvSpPr>
        <p:spPr/>
        <p:txBody>
          <a:bodyPr/>
          <a:lstStyle/>
          <a:p>
            <a:fld id="{C485584D-7D79-4248-9986-4CA35242F944}" type="datetimeFigureOut">
              <a:rPr lang="en-US" smtClean="0"/>
              <a:t>12/2/2021</a:t>
            </a:fld>
            <a:endParaRPr lang="en-US"/>
          </a:p>
        </p:txBody>
      </p:sp>
      <p:sp>
        <p:nvSpPr>
          <p:cNvPr id="5" name="Footer Placeholder 4">
            <a:extLst>
              <a:ext uri="{FF2B5EF4-FFF2-40B4-BE49-F238E27FC236}">
                <a16:creationId xmlns:a16="http://schemas.microsoft.com/office/drawing/2014/main" id="{F648367D-C35C-4023-BEBE-F834D033B0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BFCF8A-B8C6-496A-98A5-BBB52DB70F16}"/>
              </a:ext>
            </a:extLst>
          </p:cNvPr>
          <p:cNvSpPr>
            <a:spLocks noGrp="1"/>
          </p:cNvSpPr>
          <p:nvPr>
            <p:ph type="sldNum" sz="quarter" idx="12"/>
          </p:nvPr>
        </p:nvSpPr>
        <p:spPr/>
        <p:txBody>
          <a:bodyPr/>
          <a:lstStyle/>
          <a:p>
            <a:fld id="{19590046-DA73-4BBF-84B5-C08E6F75191A}" type="slidenum">
              <a:rPr lang="en-US" smtClean="0"/>
              <a:t>‹#›</a:t>
            </a:fld>
            <a:endParaRPr lang="en-US"/>
          </a:p>
        </p:txBody>
      </p:sp>
      <p:sp>
        <p:nvSpPr>
          <p:cNvPr id="11" name="Rectangle 5">
            <a:extLst>
              <a:ext uri="{FF2B5EF4-FFF2-40B4-BE49-F238E27FC236}">
                <a16:creationId xmlns:a16="http://schemas.microsoft.com/office/drawing/2014/main" id="{CDE45C10-227D-42DF-A888-EEFD3784FA8E}"/>
              </a:ext>
              <a:ext uri="{C183D7F6-B498-43B3-948B-1728B52AA6E4}">
                <adec:decorative xmlns:adec="http://schemas.microsoft.com/office/drawing/2017/decorative" val="1"/>
              </a:ext>
            </a:extLst>
          </p:cNvPr>
          <p:cNvSpPr/>
          <p:nvPr/>
        </p:nvSpPr>
        <p:spPr>
          <a:xfrm>
            <a:off x="723900" y="750338"/>
            <a:ext cx="4580642" cy="5494694"/>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0 h 6858000"/>
              <a:gd name="connsiteX1" fmla="*/ 6096000 w 6096000"/>
              <a:gd name="connsiteY1" fmla="*/ 0 h 6858000"/>
              <a:gd name="connsiteX2" fmla="*/ 6096000 w 6096000"/>
              <a:gd name="connsiteY2" fmla="*/ 6858000 h 6858000"/>
              <a:gd name="connsiteX3" fmla="*/ 3058886 w 6096000"/>
              <a:gd name="connsiteY3" fmla="*/ 6858000 h 6858000"/>
              <a:gd name="connsiteX4" fmla="*/ 0 w 6096000"/>
              <a:gd name="connsiteY4" fmla="*/ 6858000 h 6858000"/>
              <a:gd name="connsiteX5" fmla="*/ 0 w 6096000"/>
              <a:gd name="connsiteY5" fmla="*/ 0 h 6858000"/>
              <a:gd name="connsiteX0" fmla="*/ 0 w 6096000"/>
              <a:gd name="connsiteY0" fmla="*/ 0 h 6858000"/>
              <a:gd name="connsiteX1" fmla="*/ 6096000 w 6096000"/>
              <a:gd name="connsiteY1" fmla="*/ 0 h 6858000"/>
              <a:gd name="connsiteX2" fmla="*/ 6096000 w 6096000"/>
              <a:gd name="connsiteY2" fmla="*/ 6858000 h 6858000"/>
              <a:gd name="connsiteX3" fmla="*/ 3037115 w 6096000"/>
              <a:gd name="connsiteY3" fmla="*/ 5889172 h 6858000"/>
              <a:gd name="connsiteX4" fmla="*/ 0 w 6096000"/>
              <a:gd name="connsiteY4" fmla="*/ 6858000 h 6858000"/>
              <a:gd name="connsiteX5" fmla="*/ 0 w 609600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6000" h="6858000">
                <a:moveTo>
                  <a:pt x="0" y="0"/>
                </a:moveTo>
                <a:lnTo>
                  <a:pt x="6096000" y="0"/>
                </a:lnTo>
                <a:lnTo>
                  <a:pt x="6096000" y="6858000"/>
                </a:lnTo>
                <a:lnTo>
                  <a:pt x="3037115" y="5889172"/>
                </a:lnTo>
                <a:lnTo>
                  <a:pt x="0" y="6858000"/>
                </a:lnTo>
                <a:lnTo>
                  <a:pt x="0" y="0"/>
                </a:lnTo>
                <a:close/>
              </a:path>
            </a:pathLst>
          </a:custGeom>
          <a:solidFill>
            <a:schemeClr val="bg2">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DA214944-8898-48BC-AE6F-065DA7BBB8E8}"/>
              </a:ext>
              <a:ext uri="{C183D7F6-B498-43B3-948B-1728B52AA6E4}">
                <adec:decorative xmlns:adec="http://schemas.microsoft.com/office/drawing/2017/decorative" val="1"/>
              </a:ext>
            </a:extLst>
          </p:cNvPr>
          <p:cNvGrpSpPr/>
          <p:nvPr/>
        </p:nvGrpSpPr>
        <p:grpSpPr>
          <a:xfrm>
            <a:off x="2580478" y="4714704"/>
            <a:ext cx="867485" cy="115439"/>
            <a:chOff x="8910933" y="1861308"/>
            <a:chExt cx="867485" cy="115439"/>
          </a:xfrm>
        </p:grpSpPr>
        <p:sp>
          <p:nvSpPr>
            <p:cNvPr id="8" name="Rectangle 7">
              <a:extLst>
                <a:ext uri="{FF2B5EF4-FFF2-40B4-BE49-F238E27FC236}">
                  <a16:creationId xmlns:a16="http://schemas.microsoft.com/office/drawing/2014/main" id="{B94B3AAB-30C4-441D-B481-D253F8325953}"/>
                </a:ext>
              </a:extLst>
            </p:cNvPr>
            <p:cNvSpPr/>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9" name="Straight Connector 8">
              <a:extLst>
                <a:ext uri="{FF2B5EF4-FFF2-40B4-BE49-F238E27FC236}">
                  <a16:creationId xmlns:a16="http://schemas.microsoft.com/office/drawing/2014/main" id="{FDCB6176-5585-40BC-BC9C-CA625F989F1B}"/>
                </a:ext>
              </a:extLst>
            </p:cNvPr>
            <p:cNvCxnSpPr/>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7C4F1D9-97D8-43DD-A319-C56367F97FCE}"/>
                </a:ext>
              </a:extLst>
            </p:cNvPr>
            <p:cNvCxnSpPr/>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D25E64ED-B373-4866-B5A2-E805D3168BBB}"/>
              </a:ext>
            </a:extLst>
          </p:cNvPr>
          <p:cNvSpPr>
            <a:spLocks noGrp="1"/>
          </p:cNvSpPr>
          <p:nvPr>
            <p:ph type="title"/>
          </p:nvPr>
        </p:nvSpPr>
        <p:spPr>
          <a:xfrm>
            <a:off x="1151291" y="1274475"/>
            <a:ext cx="3761832" cy="2823913"/>
          </a:xfrm>
        </p:spPr>
        <p:txBody>
          <a:bodyPr anchor="b">
            <a:normAutofit/>
          </a:bodyPr>
          <a:lstStyle>
            <a:lvl1pPr algn="ctr">
              <a:defRPr sz="3200" cap="all" spc="600" baseline="0"/>
            </a:lvl1pPr>
          </a:lstStyle>
          <a:p>
            <a:r>
              <a:rPr lang="en-US" dirty="0"/>
              <a:t>Click to edit Master title style</a:t>
            </a:r>
          </a:p>
        </p:txBody>
      </p:sp>
      <p:sp>
        <p:nvSpPr>
          <p:cNvPr id="3" name="Text Placeholder 2">
            <a:extLst>
              <a:ext uri="{FF2B5EF4-FFF2-40B4-BE49-F238E27FC236}">
                <a16:creationId xmlns:a16="http://schemas.microsoft.com/office/drawing/2014/main" id="{AB6D6168-DDAE-41B2-A0D5-42185A2D028C}"/>
              </a:ext>
            </a:extLst>
          </p:cNvPr>
          <p:cNvSpPr>
            <a:spLocks noGrp="1"/>
          </p:cNvSpPr>
          <p:nvPr>
            <p:ph type="body" idx="1"/>
          </p:nvPr>
        </p:nvSpPr>
        <p:spPr>
          <a:xfrm>
            <a:off x="6556756" y="2730304"/>
            <a:ext cx="4383030" cy="1397390"/>
          </a:xfrm>
        </p:spPr>
        <p:txBody>
          <a:bodyPr anchor="ctr">
            <a:normAutofit/>
          </a:bodyPr>
          <a:lstStyle>
            <a:lvl1pPr marL="0" indent="0" algn="ctr">
              <a:buNone/>
              <a:defRPr sz="20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1079106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825EB-71EE-41B3-89D2-47A0C7C359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E662F7D-C4AD-4BD4-AAC8-F0223EE4A38B}"/>
              </a:ext>
            </a:extLst>
          </p:cNvPr>
          <p:cNvSpPr>
            <a:spLocks noGrp="1"/>
          </p:cNvSpPr>
          <p:nvPr>
            <p:ph sz="half" idx="1"/>
          </p:nvPr>
        </p:nvSpPr>
        <p:spPr>
          <a:xfrm>
            <a:off x="1037305" y="2155369"/>
            <a:ext cx="4953000" cy="399832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9D0FB088-28C6-4667-8DF2-0DE32AE3EC30}"/>
              </a:ext>
            </a:extLst>
          </p:cNvPr>
          <p:cNvSpPr>
            <a:spLocks noGrp="1"/>
          </p:cNvSpPr>
          <p:nvPr>
            <p:ph sz="half" idx="2"/>
          </p:nvPr>
        </p:nvSpPr>
        <p:spPr>
          <a:xfrm>
            <a:off x="6172200" y="2155369"/>
            <a:ext cx="4953000" cy="39983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F36095F-AE34-4E94-B722-E3A1205AEEDC}"/>
              </a:ext>
            </a:extLst>
          </p:cNvPr>
          <p:cNvSpPr>
            <a:spLocks noGrp="1"/>
          </p:cNvSpPr>
          <p:nvPr>
            <p:ph type="dt" sz="half" idx="10"/>
          </p:nvPr>
        </p:nvSpPr>
        <p:spPr/>
        <p:txBody>
          <a:bodyPr/>
          <a:lstStyle/>
          <a:p>
            <a:fld id="{C485584D-7D79-4248-9986-4CA35242F944}" type="datetimeFigureOut">
              <a:rPr lang="en-US" smtClean="0"/>
              <a:t>12/2/2021</a:t>
            </a:fld>
            <a:endParaRPr lang="en-US"/>
          </a:p>
        </p:txBody>
      </p:sp>
      <p:sp>
        <p:nvSpPr>
          <p:cNvPr id="6" name="Footer Placeholder 5">
            <a:extLst>
              <a:ext uri="{FF2B5EF4-FFF2-40B4-BE49-F238E27FC236}">
                <a16:creationId xmlns:a16="http://schemas.microsoft.com/office/drawing/2014/main" id="{6E06A8E6-BD94-48EA-8F35-DA0DF910AC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478AEF-56B8-49F5-81E8-663B1FFA073B}"/>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1171858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F873F-001F-4254-97F3-05329E6A7B67}"/>
              </a:ext>
            </a:extLst>
          </p:cNvPr>
          <p:cNvSpPr>
            <a:spLocks noGrp="1"/>
          </p:cNvSpPr>
          <p:nvPr>
            <p:ph type="title"/>
          </p:nvPr>
        </p:nvSpPr>
        <p:spPr>
          <a:xfrm>
            <a:off x="1028700" y="555171"/>
            <a:ext cx="10134600" cy="1135517"/>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4A37B575-060F-4296-A28A-93DA109F96F5}"/>
              </a:ext>
            </a:extLst>
          </p:cNvPr>
          <p:cNvSpPr>
            <a:spLocks noGrp="1"/>
          </p:cNvSpPr>
          <p:nvPr>
            <p:ph type="body" idx="1"/>
          </p:nvPr>
        </p:nvSpPr>
        <p:spPr>
          <a:xfrm>
            <a:off x="1037306" y="1801620"/>
            <a:ext cx="4849036" cy="814387"/>
          </a:xfrm>
        </p:spPr>
        <p:txBody>
          <a:bodyPr anchor="b">
            <a:normAutofit/>
          </a:bodyPr>
          <a:lstStyle>
            <a:lvl1pPr marL="0" indent="0">
              <a:buNone/>
              <a:defRPr sz="18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BA581A51-F4D1-4A02-9918-C416F820B646}"/>
              </a:ext>
            </a:extLst>
          </p:cNvPr>
          <p:cNvSpPr>
            <a:spLocks noGrp="1"/>
          </p:cNvSpPr>
          <p:nvPr>
            <p:ph sz="half" idx="2"/>
          </p:nvPr>
        </p:nvSpPr>
        <p:spPr>
          <a:xfrm>
            <a:off x="1037306" y="2619103"/>
            <a:ext cx="4849036" cy="351499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32916D0-3DFE-455D-9888-3FDEFD3DE0CD}"/>
              </a:ext>
            </a:extLst>
          </p:cNvPr>
          <p:cNvSpPr>
            <a:spLocks noGrp="1"/>
          </p:cNvSpPr>
          <p:nvPr>
            <p:ph type="body" sz="quarter" idx="3"/>
          </p:nvPr>
        </p:nvSpPr>
        <p:spPr>
          <a:xfrm>
            <a:off x="6250108" y="1801620"/>
            <a:ext cx="4904585" cy="814387"/>
          </a:xfrm>
        </p:spPr>
        <p:txBody>
          <a:bodyPr anchor="b">
            <a:normAutofit/>
          </a:bodyPr>
          <a:lstStyle>
            <a:lvl1pPr marL="0" indent="0">
              <a:buNone/>
              <a:defRPr sz="18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F093D763-0643-4A48-8007-93391C59F6D5}"/>
              </a:ext>
            </a:extLst>
          </p:cNvPr>
          <p:cNvSpPr>
            <a:spLocks noGrp="1"/>
          </p:cNvSpPr>
          <p:nvPr>
            <p:ph sz="quarter" idx="4"/>
          </p:nvPr>
        </p:nvSpPr>
        <p:spPr>
          <a:xfrm>
            <a:off x="6250108" y="2619103"/>
            <a:ext cx="4904585" cy="351499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9A2D07B-3A5D-41C2-83B8-BD1AD6522CAD}"/>
              </a:ext>
            </a:extLst>
          </p:cNvPr>
          <p:cNvSpPr>
            <a:spLocks noGrp="1"/>
          </p:cNvSpPr>
          <p:nvPr>
            <p:ph type="dt" sz="half" idx="10"/>
          </p:nvPr>
        </p:nvSpPr>
        <p:spPr/>
        <p:txBody>
          <a:bodyPr/>
          <a:lstStyle/>
          <a:p>
            <a:fld id="{C485584D-7D79-4248-9986-4CA35242F944}" type="datetimeFigureOut">
              <a:rPr lang="en-US" smtClean="0"/>
              <a:t>12/2/2021</a:t>
            </a:fld>
            <a:endParaRPr lang="en-US"/>
          </a:p>
        </p:txBody>
      </p:sp>
      <p:sp>
        <p:nvSpPr>
          <p:cNvPr id="8" name="Footer Placeholder 7">
            <a:extLst>
              <a:ext uri="{FF2B5EF4-FFF2-40B4-BE49-F238E27FC236}">
                <a16:creationId xmlns:a16="http://schemas.microsoft.com/office/drawing/2014/main" id="{0E2C1367-FE5A-4CDD-B85B-724FFFE5B58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992F244-23EB-4E1A-B74F-77F23F87978D}"/>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64933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76C0A-BEF4-4DE4-A9D2-C60298FC7F9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367C0AC-3C98-4D68-AE72-CFFA1638CC02}"/>
              </a:ext>
            </a:extLst>
          </p:cNvPr>
          <p:cNvSpPr>
            <a:spLocks noGrp="1"/>
          </p:cNvSpPr>
          <p:nvPr>
            <p:ph type="dt" sz="half" idx="10"/>
          </p:nvPr>
        </p:nvSpPr>
        <p:spPr/>
        <p:txBody>
          <a:bodyPr/>
          <a:lstStyle/>
          <a:p>
            <a:fld id="{C485584D-7D79-4248-9986-4CA35242F944}" type="datetimeFigureOut">
              <a:rPr lang="en-US" smtClean="0"/>
              <a:t>12/2/2021</a:t>
            </a:fld>
            <a:endParaRPr lang="en-US"/>
          </a:p>
        </p:txBody>
      </p:sp>
      <p:sp>
        <p:nvSpPr>
          <p:cNvPr id="4" name="Footer Placeholder 3">
            <a:extLst>
              <a:ext uri="{FF2B5EF4-FFF2-40B4-BE49-F238E27FC236}">
                <a16:creationId xmlns:a16="http://schemas.microsoft.com/office/drawing/2014/main" id="{FEA7722A-E2E4-45D2-8A20-4853ED6837B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46B9201-B20B-4412-B745-F2F6A91487E8}"/>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152696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BC4889A-9ABE-4409-BAD8-F84C36C1FA09}"/>
              </a:ext>
            </a:extLst>
          </p:cNvPr>
          <p:cNvSpPr>
            <a:spLocks noGrp="1"/>
          </p:cNvSpPr>
          <p:nvPr>
            <p:ph type="dt" sz="half" idx="10"/>
          </p:nvPr>
        </p:nvSpPr>
        <p:spPr/>
        <p:txBody>
          <a:bodyPr/>
          <a:lstStyle/>
          <a:p>
            <a:fld id="{C485584D-7D79-4248-9986-4CA35242F944}" type="datetimeFigureOut">
              <a:rPr lang="en-US" smtClean="0"/>
              <a:t>12/2/2021</a:t>
            </a:fld>
            <a:endParaRPr lang="en-US"/>
          </a:p>
        </p:txBody>
      </p:sp>
      <p:sp>
        <p:nvSpPr>
          <p:cNvPr id="3" name="Footer Placeholder 2">
            <a:extLst>
              <a:ext uri="{FF2B5EF4-FFF2-40B4-BE49-F238E27FC236}">
                <a16:creationId xmlns:a16="http://schemas.microsoft.com/office/drawing/2014/main" id="{7DDA5A70-FE21-4CB6-A67B-1DC798E9E3B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984AD11-7FD2-432C-A6AB-395BE9275C1B}"/>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1849350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397CF-9CDD-4E78-8F35-A2FFE7867419}"/>
              </a:ext>
            </a:extLst>
          </p:cNvPr>
          <p:cNvSpPr>
            <a:spLocks noGrp="1"/>
          </p:cNvSpPr>
          <p:nvPr>
            <p:ph type="title"/>
          </p:nvPr>
        </p:nvSpPr>
        <p:spPr>
          <a:xfrm>
            <a:off x="1066800" y="457200"/>
            <a:ext cx="3705225" cy="1600200"/>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7194BFE-7A85-4123-B0F7-4DB1C141CE60}"/>
              </a:ext>
            </a:extLst>
          </p:cNvPr>
          <p:cNvSpPr>
            <a:spLocks noGrp="1"/>
          </p:cNvSpPr>
          <p:nvPr>
            <p:ph idx="1"/>
          </p:nvPr>
        </p:nvSpPr>
        <p:spPr>
          <a:xfrm>
            <a:off x="5183188" y="1066800"/>
            <a:ext cx="6172200" cy="483869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641EFD6D-1929-4A73-A860-22A36FF5C17D}"/>
              </a:ext>
            </a:extLst>
          </p:cNvPr>
          <p:cNvSpPr>
            <a:spLocks noGrp="1"/>
          </p:cNvSpPr>
          <p:nvPr>
            <p:ph type="body" sz="half" idx="2"/>
          </p:nvPr>
        </p:nvSpPr>
        <p:spPr>
          <a:xfrm>
            <a:off x="1066800" y="2057400"/>
            <a:ext cx="370522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B399A5-94A1-4452-AFF0-918BDA8B14F9}"/>
              </a:ext>
            </a:extLst>
          </p:cNvPr>
          <p:cNvSpPr>
            <a:spLocks noGrp="1"/>
          </p:cNvSpPr>
          <p:nvPr>
            <p:ph type="dt" sz="half" idx="10"/>
          </p:nvPr>
        </p:nvSpPr>
        <p:spPr/>
        <p:txBody>
          <a:bodyPr/>
          <a:lstStyle/>
          <a:p>
            <a:fld id="{C485584D-7D79-4248-9986-4CA35242F944}" type="datetimeFigureOut">
              <a:rPr lang="en-US" smtClean="0"/>
              <a:t>12/2/2021</a:t>
            </a:fld>
            <a:endParaRPr lang="en-US"/>
          </a:p>
        </p:txBody>
      </p:sp>
      <p:sp>
        <p:nvSpPr>
          <p:cNvPr id="6" name="Footer Placeholder 5">
            <a:extLst>
              <a:ext uri="{FF2B5EF4-FFF2-40B4-BE49-F238E27FC236}">
                <a16:creationId xmlns:a16="http://schemas.microsoft.com/office/drawing/2014/main" id="{489589D8-DD83-406C-A77A-176D23993B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E46024-82ED-40EF-8846-F6CC44BC53DE}"/>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80596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D12FA-83A4-42AF-98D7-312C4C5A7128}"/>
              </a:ext>
            </a:extLst>
          </p:cNvPr>
          <p:cNvSpPr>
            <a:spLocks noGrp="1"/>
          </p:cNvSpPr>
          <p:nvPr>
            <p:ph type="title"/>
          </p:nvPr>
        </p:nvSpPr>
        <p:spPr>
          <a:xfrm>
            <a:off x="1066800" y="457200"/>
            <a:ext cx="3705225" cy="1600200"/>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46CF1DC8-2932-4C6E-BFBB-8BA1C9598425}"/>
              </a:ext>
            </a:extLst>
          </p:cNvPr>
          <p:cNvSpPr>
            <a:spLocks noGrp="1"/>
          </p:cNvSpPr>
          <p:nvPr>
            <p:ph type="pic" idx="1"/>
          </p:nvPr>
        </p:nvSpPr>
        <p:spPr>
          <a:xfrm>
            <a:off x="5183188" y="1066800"/>
            <a:ext cx="5942012" cy="48387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D6E0000-EF01-46A5-8A71-25FB7EA3F94A}"/>
              </a:ext>
            </a:extLst>
          </p:cNvPr>
          <p:cNvSpPr>
            <a:spLocks noGrp="1"/>
          </p:cNvSpPr>
          <p:nvPr>
            <p:ph type="body" sz="half" idx="2"/>
          </p:nvPr>
        </p:nvSpPr>
        <p:spPr>
          <a:xfrm>
            <a:off x="1066800" y="2057400"/>
            <a:ext cx="370522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1AD40B-9246-4532-9F73-5BA9061C3ABA}"/>
              </a:ext>
            </a:extLst>
          </p:cNvPr>
          <p:cNvSpPr>
            <a:spLocks noGrp="1"/>
          </p:cNvSpPr>
          <p:nvPr>
            <p:ph type="dt" sz="half" idx="10"/>
          </p:nvPr>
        </p:nvSpPr>
        <p:spPr/>
        <p:txBody>
          <a:bodyPr/>
          <a:lstStyle/>
          <a:p>
            <a:fld id="{C485584D-7D79-4248-9986-4CA35242F944}" type="datetimeFigureOut">
              <a:rPr lang="en-US" smtClean="0"/>
              <a:t>12/2/2021</a:t>
            </a:fld>
            <a:endParaRPr lang="en-US"/>
          </a:p>
        </p:txBody>
      </p:sp>
      <p:sp>
        <p:nvSpPr>
          <p:cNvPr id="6" name="Footer Placeholder 5">
            <a:extLst>
              <a:ext uri="{FF2B5EF4-FFF2-40B4-BE49-F238E27FC236}">
                <a16:creationId xmlns:a16="http://schemas.microsoft.com/office/drawing/2014/main" id="{8BE6B9A0-5B1C-4F7B-828A-EF74E51478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2E99FB-C932-4165-A612-8B302D8F7229}"/>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4167663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CE7638-D991-46E7-BF2C-67D1AC829628}"/>
              </a:ext>
            </a:extLst>
          </p:cNvPr>
          <p:cNvSpPr>
            <a:spLocks noGrp="1"/>
          </p:cNvSpPr>
          <p:nvPr>
            <p:ph type="title"/>
          </p:nvPr>
        </p:nvSpPr>
        <p:spPr>
          <a:xfrm>
            <a:off x="1028700" y="723900"/>
            <a:ext cx="10134600" cy="1288489"/>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CA7C6B9C-4923-4DAB-9748-D5CD289EB978}"/>
              </a:ext>
            </a:extLst>
          </p:cNvPr>
          <p:cNvSpPr>
            <a:spLocks noGrp="1"/>
          </p:cNvSpPr>
          <p:nvPr>
            <p:ph type="body" idx="1"/>
          </p:nvPr>
        </p:nvSpPr>
        <p:spPr>
          <a:xfrm>
            <a:off x="1028700" y="2161903"/>
            <a:ext cx="10134600" cy="396934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E7578CF6-4B33-40E4-B881-5F4C568378E1}"/>
              </a:ext>
            </a:extLst>
          </p:cNvPr>
          <p:cNvSpPr>
            <a:spLocks noGrp="1"/>
          </p:cNvSpPr>
          <p:nvPr>
            <p:ph type="sldNum" sz="quarter" idx="4"/>
          </p:nvPr>
        </p:nvSpPr>
        <p:spPr>
          <a:xfrm>
            <a:off x="11394765" y="6245032"/>
            <a:ext cx="524491" cy="365125"/>
          </a:xfrm>
          <a:prstGeom prst="rect">
            <a:avLst/>
          </a:prstGeom>
        </p:spPr>
        <p:txBody>
          <a:bodyPr vert="horz" lIns="91440" tIns="45720" rIns="91440" bIns="45720" rtlCol="0" anchor="ctr"/>
          <a:lstStyle>
            <a:lvl1pPr algn="r">
              <a:defRPr sz="1050">
                <a:solidFill>
                  <a:schemeClr val="tx2"/>
                </a:solidFill>
              </a:defRPr>
            </a:lvl1pPr>
          </a:lstStyle>
          <a:p>
            <a:fld id="{19590046-DA73-4BBF-84B5-C08E6F75191A}" type="slidenum">
              <a:rPr lang="en-US" smtClean="0"/>
              <a:t>‹#›</a:t>
            </a:fld>
            <a:endParaRPr lang="en-US"/>
          </a:p>
        </p:txBody>
      </p:sp>
      <p:sp>
        <p:nvSpPr>
          <p:cNvPr id="4" name="Date Placeholder 3">
            <a:extLst>
              <a:ext uri="{FF2B5EF4-FFF2-40B4-BE49-F238E27FC236}">
                <a16:creationId xmlns:a16="http://schemas.microsoft.com/office/drawing/2014/main" id="{25AE857E-F564-4539-9984-10435B6140AC}"/>
              </a:ext>
            </a:extLst>
          </p:cNvPr>
          <p:cNvSpPr>
            <a:spLocks noGrp="1"/>
          </p:cNvSpPr>
          <p:nvPr>
            <p:ph type="dt" sz="half" idx="2"/>
          </p:nvPr>
        </p:nvSpPr>
        <p:spPr>
          <a:xfrm>
            <a:off x="354841" y="6245032"/>
            <a:ext cx="2659380" cy="365125"/>
          </a:xfrm>
          <a:prstGeom prst="rect">
            <a:avLst/>
          </a:prstGeom>
        </p:spPr>
        <p:txBody>
          <a:bodyPr vert="horz" lIns="91440" tIns="45720" rIns="91440" bIns="45720" rtlCol="0" anchor="ctr"/>
          <a:lstStyle>
            <a:lvl1pPr algn="l">
              <a:defRPr sz="1050">
                <a:solidFill>
                  <a:schemeClr val="tx2"/>
                </a:solidFill>
              </a:defRPr>
            </a:lvl1pPr>
          </a:lstStyle>
          <a:p>
            <a:fld id="{C485584D-7D79-4248-9986-4CA35242F944}" type="datetimeFigureOut">
              <a:rPr lang="en-US" smtClean="0"/>
              <a:t>12/2/2021</a:t>
            </a:fld>
            <a:endParaRPr lang="en-US"/>
          </a:p>
        </p:txBody>
      </p:sp>
      <p:sp>
        <p:nvSpPr>
          <p:cNvPr id="5" name="Footer Placeholder 4">
            <a:extLst>
              <a:ext uri="{FF2B5EF4-FFF2-40B4-BE49-F238E27FC236}">
                <a16:creationId xmlns:a16="http://schemas.microsoft.com/office/drawing/2014/main" id="{7D1EABEF-B998-4B11-A878-8F492F8E3983}"/>
              </a:ext>
            </a:extLst>
          </p:cNvPr>
          <p:cNvSpPr>
            <a:spLocks noGrp="1"/>
          </p:cNvSpPr>
          <p:nvPr>
            <p:ph type="ftr" sz="quarter" idx="3"/>
          </p:nvPr>
        </p:nvSpPr>
        <p:spPr>
          <a:xfrm>
            <a:off x="7279964" y="6245033"/>
            <a:ext cx="4112222" cy="365125"/>
          </a:xfrm>
          <a:prstGeom prst="rect">
            <a:avLst/>
          </a:prstGeom>
        </p:spPr>
        <p:txBody>
          <a:bodyPr vert="horz" lIns="91440" tIns="45720" rIns="91440" bIns="45720" rtlCol="0" anchor="ctr"/>
          <a:lstStyle>
            <a:lvl1pPr algn="r">
              <a:defRPr sz="1050">
                <a:solidFill>
                  <a:schemeClr val="tx2"/>
                </a:solidFill>
              </a:defRPr>
            </a:lvl1pPr>
          </a:lstStyle>
          <a:p>
            <a:endParaRPr lang="en-US"/>
          </a:p>
        </p:txBody>
      </p:sp>
      <p:sp>
        <p:nvSpPr>
          <p:cNvPr id="16" name="Freeform: Shape 15">
            <a:extLst>
              <a:ext uri="{FF2B5EF4-FFF2-40B4-BE49-F238E27FC236}">
                <a16:creationId xmlns:a16="http://schemas.microsoft.com/office/drawing/2014/main" id="{9EB54D17-3792-403D-9127-495845021D2B}"/>
              </a:ext>
            </a:extLst>
          </p:cNvPr>
          <p:cNvSpPr/>
          <p:nvPr/>
        </p:nvSpPr>
        <p:spPr>
          <a:xfrm>
            <a:off x="0" y="0"/>
            <a:ext cx="12192000" cy="6858000"/>
          </a:xfrm>
          <a:custGeom>
            <a:avLst/>
            <a:gdLst>
              <a:gd name="connsiteX0" fmla="*/ 160920 w 12192000"/>
              <a:gd name="connsiteY0" fmla="*/ 157606 h 6858000"/>
              <a:gd name="connsiteX1" fmla="*/ 160920 w 12192000"/>
              <a:gd name="connsiteY1" fmla="*/ 6700394 h 6858000"/>
              <a:gd name="connsiteX2" fmla="*/ 12031081 w 12192000"/>
              <a:gd name="connsiteY2" fmla="*/ 6700394 h 6858000"/>
              <a:gd name="connsiteX3" fmla="*/ 12031081 w 12192000"/>
              <a:gd name="connsiteY3" fmla="*/ 157606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160920" y="157606"/>
                </a:moveTo>
                <a:lnTo>
                  <a:pt x="160920" y="6700394"/>
                </a:lnTo>
                <a:lnTo>
                  <a:pt x="12031081" y="6700394"/>
                </a:lnTo>
                <a:lnTo>
                  <a:pt x="12031081" y="157606"/>
                </a:lnTo>
                <a:close/>
                <a:moveTo>
                  <a:pt x="0" y="0"/>
                </a:moveTo>
                <a:lnTo>
                  <a:pt x="12192000" y="0"/>
                </a:lnTo>
                <a:lnTo>
                  <a:pt x="12192000" y="6858000"/>
                </a:lnTo>
                <a:lnTo>
                  <a:pt x="0" y="6858000"/>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341250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110000"/>
        </a:lnSpc>
        <a:spcBef>
          <a:spcPct val="0"/>
        </a:spcBef>
        <a:buNone/>
        <a:defRPr sz="3200" kern="1200" cap="none" baseline="0">
          <a:solidFill>
            <a:schemeClr val="tx2"/>
          </a:solidFill>
          <a:latin typeface="+mj-lt"/>
          <a:ea typeface="+mj-ea"/>
          <a:cs typeface="+mj-cs"/>
        </a:defRPr>
      </a:lvl1pPr>
    </p:titleStyle>
    <p:bodyStyle>
      <a:lvl1pPr marL="0" indent="0" algn="l" defTabSz="914400" rtl="0" eaLnBrk="1" latinLnBrk="0" hangingPunct="1">
        <a:lnSpc>
          <a:spcPct val="110000"/>
        </a:lnSpc>
        <a:spcBef>
          <a:spcPts val="1000"/>
        </a:spcBef>
        <a:buFontTx/>
        <a:buNone/>
        <a:defRPr sz="2000" kern="1200">
          <a:solidFill>
            <a:schemeClr val="tx2"/>
          </a:solidFill>
          <a:latin typeface="+mn-lt"/>
          <a:ea typeface="+mn-ea"/>
          <a:cs typeface="+mn-cs"/>
        </a:defRPr>
      </a:lvl1pPr>
      <a:lvl2pPr marL="274320" indent="-228600" algn="l" defTabSz="914400" rtl="0" eaLnBrk="1" latinLnBrk="0" hangingPunct="1">
        <a:lnSpc>
          <a:spcPct val="110000"/>
        </a:lnSpc>
        <a:spcBef>
          <a:spcPts val="500"/>
        </a:spcBef>
        <a:buSzPct val="85000"/>
        <a:buFont typeface="Arial" panose="020B0604020202020204" pitchFamily="34" charset="0"/>
        <a:buChar char="•"/>
        <a:defRPr sz="1800" kern="1200">
          <a:solidFill>
            <a:schemeClr val="tx2"/>
          </a:solidFill>
          <a:latin typeface="+mn-lt"/>
          <a:ea typeface="+mn-ea"/>
          <a:cs typeface="+mn-cs"/>
        </a:defRPr>
      </a:lvl2pPr>
      <a:lvl3pPr marL="274320" indent="0" algn="l" defTabSz="914400" rtl="0" eaLnBrk="1" latinLnBrk="0" hangingPunct="1">
        <a:lnSpc>
          <a:spcPct val="110000"/>
        </a:lnSpc>
        <a:spcBef>
          <a:spcPts val="500"/>
        </a:spcBef>
        <a:buFontTx/>
        <a:buNone/>
        <a:defRPr sz="1600" kern="1200">
          <a:solidFill>
            <a:schemeClr val="tx2"/>
          </a:solidFill>
          <a:latin typeface="+mn-lt"/>
          <a:ea typeface="+mn-ea"/>
          <a:cs typeface="+mn-cs"/>
        </a:defRPr>
      </a:lvl3pPr>
      <a:lvl4pPr marL="548640" indent="-228600" algn="l" defTabSz="914400" rtl="0" eaLnBrk="1" latinLnBrk="0" hangingPunct="1">
        <a:lnSpc>
          <a:spcPct val="110000"/>
        </a:lnSpc>
        <a:spcBef>
          <a:spcPts val="500"/>
        </a:spcBef>
        <a:buFont typeface="Arial" panose="020B0604020202020204" pitchFamily="34" charset="0"/>
        <a:buChar char="•"/>
        <a:defRPr sz="1400" kern="1200">
          <a:solidFill>
            <a:schemeClr val="tx2"/>
          </a:solidFill>
          <a:latin typeface="+mn-lt"/>
          <a:ea typeface="+mn-ea"/>
          <a:cs typeface="+mn-cs"/>
        </a:defRPr>
      </a:lvl4pPr>
      <a:lvl5pPr marL="548640" indent="0" algn="l" defTabSz="914400" rtl="0" eaLnBrk="1" latinLnBrk="0" hangingPunct="1">
        <a:lnSpc>
          <a:spcPct val="110000"/>
        </a:lnSpc>
        <a:spcBef>
          <a:spcPts val="500"/>
        </a:spcBef>
        <a:buFontTx/>
        <a:buNone/>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3840">
          <p15:clr>
            <a:srgbClr val="F26B43"/>
          </p15:clr>
        </p15:guide>
        <p15:guide id="4" pos="456">
          <p15:clr>
            <a:srgbClr val="F26B43"/>
          </p15:clr>
        </p15:guide>
        <p15:guide id="5" pos="3192">
          <p15:clr>
            <a:srgbClr val="F26B43"/>
          </p15:clr>
        </p15:guide>
        <p15:guide id="6" pos="4488">
          <p15:clr>
            <a:srgbClr val="F26B43"/>
          </p15:clr>
        </p15:guide>
        <p15:guide id="7" orient="horz" pos="648">
          <p15:clr>
            <a:srgbClr val="F26B43"/>
          </p15:clr>
        </p15:guide>
        <p15:guide id="8" pos="648">
          <p15:clr>
            <a:srgbClr val="F26B43"/>
          </p15:clr>
        </p15:guide>
        <p15:guide id="9" pos="96">
          <p15:clr>
            <a:srgbClr val="F26B43"/>
          </p15:clr>
        </p15:guide>
        <p15:guide id="10" orient="horz" pos="96">
          <p15:clr>
            <a:srgbClr val="F26B43"/>
          </p15:clr>
        </p15:guide>
        <p15:guide id="11" pos="7032">
          <p15:clr>
            <a:srgbClr val="F26B43"/>
          </p15:clr>
        </p15:guide>
        <p15:guide id="13" pos="7584">
          <p15:clr>
            <a:srgbClr val="F26B43"/>
          </p15:clr>
        </p15:guide>
        <p15:guide id="14" orient="horz" pos="4224">
          <p15:clr>
            <a:srgbClr val="F26B43"/>
          </p15:clr>
        </p15:guide>
        <p15:guide id="16" orient="horz" pos="3672">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hyperlink" Target="https://www.peoplematters.in/article/c-suite/regulating-corporate-governance-the-road-ahead-for-sebi-16497" TargetMode="External"/><Relationship Id="rId7" Type="http://schemas.openxmlformats.org/officeDocument/2006/relationships/diagramQuickStyle" Target="../diagrams/quickStyle2.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10" Type="http://schemas.openxmlformats.org/officeDocument/2006/relationships/image" Target="../media/image2.png"/><Relationship Id="rId4" Type="http://schemas.openxmlformats.org/officeDocument/2006/relationships/image" Target="../media/image4.jpeg"/><Relationship Id="rId9" Type="http://schemas.microsoft.com/office/2007/relationships/diagramDrawing" Target="../diagrams/drawing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2.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2.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2.pn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22">
            <a:extLst>
              <a:ext uri="{FF2B5EF4-FFF2-40B4-BE49-F238E27FC236}">
                <a16:creationId xmlns:a16="http://schemas.microsoft.com/office/drawing/2014/main" id="{DD8EACB7-D372-470B-B76E-A829D0031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E471A7E-7C04-41AD-A4DF-359FEF720BFB}"/>
              </a:ext>
            </a:extLst>
          </p:cNvPr>
          <p:cNvPicPr>
            <a:picLocks noChangeAspect="1"/>
          </p:cNvPicPr>
          <p:nvPr/>
        </p:nvPicPr>
        <p:blipFill rotWithShape="1">
          <a:blip r:embed="rId2"/>
          <a:srcRect r="11111"/>
          <a:stretch/>
        </p:blipFill>
        <p:spPr>
          <a:xfrm>
            <a:off x="20" y="10"/>
            <a:ext cx="12191980" cy="6857989"/>
          </a:xfrm>
          <a:prstGeom prst="rect">
            <a:avLst/>
          </a:prstGeom>
        </p:spPr>
      </p:pic>
      <p:sp>
        <p:nvSpPr>
          <p:cNvPr id="21" name="Rectangle 5">
            <a:extLst>
              <a:ext uri="{FF2B5EF4-FFF2-40B4-BE49-F238E27FC236}">
                <a16:creationId xmlns:a16="http://schemas.microsoft.com/office/drawing/2014/main" id="{FDCD62BB-F134-412E-AF5B-602B044584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3900" y="750337"/>
            <a:ext cx="4580642" cy="5494694"/>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0 h 6858000"/>
              <a:gd name="connsiteX1" fmla="*/ 6096000 w 6096000"/>
              <a:gd name="connsiteY1" fmla="*/ 0 h 6858000"/>
              <a:gd name="connsiteX2" fmla="*/ 6096000 w 6096000"/>
              <a:gd name="connsiteY2" fmla="*/ 6858000 h 6858000"/>
              <a:gd name="connsiteX3" fmla="*/ 3058886 w 6096000"/>
              <a:gd name="connsiteY3" fmla="*/ 6858000 h 6858000"/>
              <a:gd name="connsiteX4" fmla="*/ 0 w 6096000"/>
              <a:gd name="connsiteY4" fmla="*/ 6858000 h 6858000"/>
              <a:gd name="connsiteX5" fmla="*/ 0 w 6096000"/>
              <a:gd name="connsiteY5" fmla="*/ 0 h 6858000"/>
              <a:gd name="connsiteX0" fmla="*/ 0 w 6096000"/>
              <a:gd name="connsiteY0" fmla="*/ 0 h 6858000"/>
              <a:gd name="connsiteX1" fmla="*/ 6096000 w 6096000"/>
              <a:gd name="connsiteY1" fmla="*/ 0 h 6858000"/>
              <a:gd name="connsiteX2" fmla="*/ 6096000 w 6096000"/>
              <a:gd name="connsiteY2" fmla="*/ 6858000 h 6858000"/>
              <a:gd name="connsiteX3" fmla="*/ 3037115 w 6096000"/>
              <a:gd name="connsiteY3" fmla="*/ 5889172 h 6858000"/>
              <a:gd name="connsiteX4" fmla="*/ 0 w 6096000"/>
              <a:gd name="connsiteY4" fmla="*/ 6858000 h 6858000"/>
              <a:gd name="connsiteX5" fmla="*/ 0 w 609600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6000" h="6858000">
                <a:moveTo>
                  <a:pt x="0" y="0"/>
                </a:moveTo>
                <a:lnTo>
                  <a:pt x="6096000" y="0"/>
                </a:lnTo>
                <a:lnTo>
                  <a:pt x="6096000" y="6858000"/>
                </a:lnTo>
                <a:lnTo>
                  <a:pt x="3037115" y="5889172"/>
                </a:lnTo>
                <a:lnTo>
                  <a:pt x="0" y="6858000"/>
                </a:lnTo>
                <a:lnTo>
                  <a:pt x="0" y="0"/>
                </a:lnTo>
                <a:close/>
              </a:path>
            </a:pathLst>
          </a:custGeom>
          <a:solidFill>
            <a:schemeClr val="bg2">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1087975" y="2925817"/>
            <a:ext cx="3931320" cy="2267193"/>
          </a:xfrm>
        </p:spPr>
        <p:txBody>
          <a:bodyPr>
            <a:normAutofit/>
          </a:bodyPr>
          <a:lstStyle/>
          <a:p>
            <a:r>
              <a:rPr lang="en-US" sz="2400" dirty="0"/>
              <a:t>the safety point</a:t>
            </a:r>
            <a:br>
              <a:rPr lang="en-US" sz="2400" dirty="0"/>
            </a:br>
            <a:r>
              <a:rPr lang="en-US" sz="2400" dirty="0">
                <a:ea typeface="+mj-lt"/>
                <a:cs typeface="+mj-lt"/>
              </a:rPr>
              <a:t>Profile</a:t>
            </a:r>
            <a:endParaRPr lang="en-US" sz="2400" dirty="0"/>
          </a:p>
        </p:txBody>
      </p:sp>
      <p:grpSp>
        <p:nvGrpSpPr>
          <p:cNvPr id="22" name="Group 26">
            <a:extLst>
              <a:ext uri="{FF2B5EF4-FFF2-40B4-BE49-F238E27FC236}">
                <a16:creationId xmlns:a16="http://schemas.microsoft.com/office/drawing/2014/main" id="{F1732D3A-CFF0-45BE-AD79-F83D0272C6C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580479" y="3871114"/>
            <a:ext cx="867485" cy="115439"/>
            <a:chOff x="8910933" y="1861308"/>
            <a:chExt cx="867485" cy="115439"/>
          </a:xfrm>
        </p:grpSpPr>
        <p:sp>
          <p:nvSpPr>
            <p:cNvPr id="28" name="Rectangle 27">
              <a:extLst>
                <a:ext uri="{FF2B5EF4-FFF2-40B4-BE49-F238E27FC236}">
                  <a16:creationId xmlns:a16="http://schemas.microsoft.com/office/drawing/2014/main" id="{C892F72C-7FB6-49C8-A402-D5DC42DB67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Straight Connector 28">
              <a:extLst>
                <a:ext uri="{FF2B5EF4-FFF2-40B4-BE49-F238E27FC236}">
                  <a16:creationId xmlns:a16="http://schemas.microsoft.com/office/drawing/2014/main" id="{FC92C2E1-605F-49BD-8AC8-DC52B3015E3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8BE2E0F-EE6D-4748-AB8F-724D0DDC6E0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pic>
        <p:nvPicPr>
          <p:cNvPr id="4" name="Picture 4" descr="Logo&#10;&#10;Description automatically generated">
            <a:extLst>
              <a:ext uri="{FF2B5EF4-FFF2-40B4-BE49-F238E27FC236}">
                <a16:creationId xmlns:a16="http://schemas.microsoft.com/office/drawing/2014/main" id="{712846DD-E481-4B65-8931-64CFB7B799D0}"/>
              </a:ext>
            </a:extLst>
          </p:cNvPr>
          <p:cNvPicPr>
            <a:picLocks noChangeAspect="1"/>
          </p:cNvPicPr>
          <p:nvPr/>
        </p:nvPicPr>
        <p:blipFill>
          <a:blip r:embed="rId3"/>
          <a:stretch>
            <a:fillRect/>
          </a:stretch>
        </p:blipFill>
        <p:spPr>
          <a:xfrm>
            <a:off x="1676400" y="866893"/>
            <a:ext cx="2743200" cy="1957972"/>
          </a:xfrm>
          <a:prstGeom prst="rect">
            <a:avLst/>
          </a:prstGeom>
        </p:spPr>
      </p:pic>
    </p:spTree>
    <p:extLst>
      <p:ext uri="{BB962C8B-B14F-4D97-AF65-F5344CB8AC3E}">
        <p14:creationId xmlns:p14="http://schemas.microsoft.com/office/powerpoint/2010/main" val="3769304636"/>
      </p:ext>
    </p:extLst>
  </p:cSld>
  <p:clrMapOvr>
    <a:masterClrMapping/>
  </p:clrMapOvr>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B22176A-41DB-4D9A-9B6F-F2296F1ED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74A8DF5-445E-49C5-B10A-8DF5FEFBCC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A4E38D9-EFB8-40B5-B42B-514FBF1803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0920" y="157606"/>
            <a:ext cx="11870161" cy="65427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1714400" y="1617280"/>
            <a:ext cx="8756634" cy="629752"/>
          </a:xfrm>
        </p:spPr>
        <p:txBody>
          <a:bodyPr anchor="b">
            <a:normAutofit/>
          </a:bodyPr>
          <a:lstStyle/>
          <a:p>
            <a:pPr algn="ctr"/>
            <a:r>
              <a:rPr lang="en-US" dirty="0"/>
              <a:t>THE  V I S I O N</a:t>
            </a:r>
          </a:p>
        </p:txBody>
      </p:sp>
      <p:sp>
        <p:nvSpPr>
          <p:cNvPr id="3" name="Content Placeholder"/>
          <p:cNvSpPr>
            <a:spLocks noGrp="1"/>
          </p:cNvSpPr>
          <p:nvPr>
            <p:ph idx="1"/>
          </p:nvPr>
        </p:nvSpPr>
        <p:spPr>
          <a:xfrm>
            <a:off x="2985078" y="2682052"/>
            <a:ext cx="6221845" cy="3452047"/>
          </a:xfrm>
        </p:spPr>
        <p:txBody>
          <a:bodyPr anchor="ctr">
            <a:normAutofit/>
          </a:bodyPr>
          <a:lstStyle/>
          <a:p>
            <a:pPr lvl="0" algn="ctr"/>
            <a:r>
              <a:rPr lang="en-US" dirty="0"/>
              <a:t>we aim to address this problem by leveraging our extensive experience in the investment advisory industry to provide a range of bespoke services tailored to your specific investment needs</a:t>
            </a:r>
          </a:p>
        </p:txBody>
      </p:sp>
      <p:grpSp>
        <p:nvGrpSpPr>
          <p:cNvPr id="15" name="Group 14">
            <a:extLst>
              <a:ext uri="{FF2B5EF4-FFF2-40B4-BE49-F238E27FC236}">
                <a16:creationId xmlns:a16="http://schemas.microsoft.com/office/drawing/2014/main" id="{1148C992-36DE-4449-B92D-49AE04B5DE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62258" y="2345189"/>
            <a:ext cx="867485" cy="115439"/>
            <a:chOff x="8910933" y="1861308"/>
            <a:chExt cx="867485" cy="115439"/>
          </a:xfrm>
        </p:grpSpPr>
        <p:sp>
          <p:nvSpPr>
            <p:cNvPr id="16" name="Rectangle 15">
              <a:extLst>
                <a:ext uri="{FF2B5EF4-FFF2-40B4-BE49-F238E27FC236}">
                  <a16:creationId xmlns:a16="http://schemas.microsoft.com/office/drawing/2014/main" id="{D765B2C1-DF41-437F-9F2D-C33E46FA2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a:extLst>
                <a:ext uri="{FF2B5EF4-FFF2-40B4-BE49-F238E27FC236}">
                  <a16:creationId xmlns:a16="http://schemas.microsoft.com/office/drawing/2014/main" id="{B6AA37ED-ED19-4857-9B2C-777E8F707C6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45F6E87-86FB-440C-9EB4-A48D11C72C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pic>
        <p:nvPicPr>
          <p:cNvPr id="4" name="Picture 4" descr="Logo&#10;&#10;Description automatically generated">
            <a:extLst>
              <a:ext uri="{FF2B5EF4-FFF2-40B4-BE49-F238E27FC236}">
                <a16:creationId xmlns:a16="http://schemas.microsoft.com/office/drawing/2014/main" id="{868B78C1-E7E8-430A-B83C-384D6820479F}"/>
              </a:ext>
            </a:extLst>
          </p:cNvPr>
          <p:cNvPicPr>
            <a:picLocks noChangeAspect="1"/>
          </p:cNvPicPr>
          <p:nvPr/>
        </p:nvPicPr>
        <p:blipFill>
          <a:blip r:embed="rId2"/>
          <a:stretch>
            <a:fillRect/>
          </a:stretch>
        </p:blipFill>
        <p:spPr>
          <a:xfrm>
            <a:off x="5276193" y="190289"/>
            <a:ext cx="1646183" cy="1176266"/>
          </a:xfrm>
          <a:prstGeom prst="rect">
            <a:avLst/>
          </a:prstGeom>
        </p:spPr>
      </p:pic>
    </p:spTree>
    <p:extLst>
      <p:ext uri="{BB962C8B-B14F-4D97-AF65-F5344CB8AC3E}">
        <p14:creationId xmlns:p14="http://schemas.microsoft.com/office/powerpoint/2010/main" val="1223326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18">
            <a:extLst>
              <a:ext uri="{FF2B5EF4-FFF2-40B4-BE49-F238E27FC236}">
                <a16:creationId xmlns:a16="http://schemas.microsoft.com/office/drawing/2014/main" id="{51A01047-632B-4F57-9CDB-AA680D5BBB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5">
            <a:extLst>
              <a:ext uri="{FF2B5EF4-FFF2-40B4-BE49-F238E27FC236}">
                <a16:creationId xmlns:a16="http://schemas.microsoft.com/office/drawing/2014/main" id="{6D7753FE-7408-46D8-999A-0B0C34EA8C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8700" y="1028700"/>
            <a:ext cx="4038600" cy="4841072"/>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0 h 6858000"/>
              <a:gd name="connsiteX1" fmla="*/ 6096000 w 6096000"/>
              <a:gd name="connsiteY1" fmla="*/ 0 h 6858000"/>
              <a:gd name="connsiteX2" fmla="*/ 6096000 w 6096000"/>
              <a:gd name="connsiteY2" fmla="*/ 6858000 h 6858000"/>
              <a:gd name="connsiteX3" fmla="*/ 3058886 w 6096000"/>
              <a:gd name="connsiteY3" fmla="*/ 6858000 h 6858000"/>
              <a:gd name="connsiteX4" fmla="*/ 0 w 6096000"/>
              <a:gd name="connsiteY4" fmla="*/ 6858000 h 6858000"/>
              <a:gd name="connsiteX5" fmla="*/ 0 w 6096000"/>
              <a:gd name="connsiteY5" fmla="*/ 0 h 6858000"/>
              <a:gd name="connsiteX0" fmla="*/ 0 w 6096000"/>
              <a:gd name="connsiteY0" fmla="*/ 0 h 6858000"/>
              <a:gd name="connsiteX1" fmla="*/ 6096000 w 6096000"/>
              <a:gd name="connsiteY1" fmla="*/ 0 h 6858000"/>
              <a:gd name="connsiteX2" fmla="*/ 6096000 w 6096000"/>
              <a:gd name="connsiteY2" fmla="*/ 6858000 h 6858000"/>
              <a:gd name="connsiteX3" fmla="*/ 3037115 w 6096000"/>
              <a:gd name="connsiteY3" fmla="*/ 5889172 h 6858000"/>
              <a:gd name="connsiteX4" fmla="*/ 0 w 6096000"/>
              <a:gd name="connsiteY4" fmla="*/ 6858000 h 6858000"/>
              <a:gd name="connsiteX5" fmla="*/ 0 w 609600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6000" h="6858000">
                <a:moveTo>
                  <a:pt x="0" y="0"/>
                </a:moveTo>
                <a:lnTo>
                  <a:pt x="6096000" y="0"/>
                </a:lnTo>
                <a:lnTo>
                  <a:pt x="6096000" y="6858000"/>
                </a:lnTo>
                <a:lnTo>
                  <a:pt x="3037115" y="5889172"/>
                </a:lnTo>
                <a:lnTo>
                  <a:pt x="0" y="6858000"/>
                </a:lnTo>
                <a:lnTo>
                  <a:pt x="0"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2" name="Title"/>
          <p:cNvSpPr>
            <a:spLocks noGrp="1"/>
          </p:cNvSpPr>
          <p:nvPr>
            <p:ph type="ctrTitle"/>
          </p:nvPr>
        </p:nvSpPr>
        <p:spPr>
          <a:xfrm>
            <a:off x="1378957" y="2231609"/>
            <a:ext cx="3246119" cy="2608006"/>
          </a:xfrm>
        </p:spPr>
        <p:txBody>
          <a:bodyPr anchor="ctr">
            <a:normAutofit/>
          </a:bodyPr>
          <a:lstStyle/>
          <a:p>
            <a:pPr algn="ctr"/>
            <a:r>
              <a:rPr lang="en-US" dirty="0"/>
              <a:t>WHY INVEST IN INDIA?</a:t>
            </a:r>
          </a:p>
        </p:txBody>
      </p:sp>
      <p:grpSp>
        <p:nvGrpSpPr>
          <p:cNvPr id="30" name="Group 22">
            <a:extLst>
              <a:ext uri="{FF2B5EF4-FFF2-40B4-BE49-F238E27FC236}">
                <a16:creationId xmlns:a16="http://schemas.microsoft.com/office/drawing/2014/main" id="{E30DE9CB-4267-487A-915E-5665607E9F3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614258" y="4550150"/>
            <a:ext cx="867485" cy="115439"/>
            <a:chOff x="8910933" y="1861308"/>
            <a:chExt cx="867485" cy="115439"/>
          </a:xfrm>
        </p:grpSpPr>
        <p:sp>
          <p:nvSpPr>
            <p:cNvPr id="24" name="Rectangle 23">
              <a:extLst>
                <a:ext uri="{FF2B5EF4-FFF2-40B4-BE49-F238E27FC236}">
                  <a16:creationId xmlns:a16="http://schemas.microsoft.com/office/drawing/2014/main" id="{E237361B-A61F-4EEA-8554-10DEFF0ABE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cxnSp>
          <p:nvCxnSpPr>
            <p:cNvPr id="25" name="Straight Connector 24">
              <a:extLst>
                <a:ext uri="{FF2B5EF4-FFF2-40B4-BE49-F238E27FC236}">
                  <a16:creationId xmlns:a16="http://schemas.microsoft.com/office/drawing/2014/main" id="{BBBC8A6A-A883-4F9C-82BA-607223F36CF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E234343E-05EC-4327-BA72-FD68FF0491B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graphicFrame>
        <p:nvGraphicFramePr>
          <p:cNvPr id="6" name="Content Placeholder">
            <a:extLst>
              <a:ext uri="{FF2B5EF4-FFF2-40B4-BE49-F238E27FC236}">
                <a16:creationId xmlns:a16="http://schemas.microsoft.com/office/drawing/2014/main" id="{FC870DA5-1EFD-42A2-81FA-81BDAA4D5488}"/>
              </a:ext>
            </a:extLst>
          </p:cNvPr>
          <p:cNvGraphicFramePr>
            <a:graphicFrameLocks noGrp="1"/>
          </p:cNvGraphicFramePr>
          <p:nvPr>
            <p:ph idx="1"/>
            <p:extLst>
              <p:ext uri="{D42A27DB-BD31-4B8C-83A1-F6EECF244321}">
                <p14:modId xmlns:p14="http://schemas.microsoft.com/office/powerpoint/2010/main" val="1987419311"/>
              </p:ext>
            </p:extLst>
          </p:nvPr>
        </p:nvGraphicFramePr>
        <p:xfrm>
          <a:off x="5952683" y="1042449"/>
          <a:ext cx="5210616" cy="47868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0" name="Picture 4" descr="Logo&#10;&#10;Description automatically generated">
            <a:extLst>
              <a:ext uri="{FF2B5EF4-FFF2-40B4-BE49-F238E27FC236}">
                <a16:creationId xmlns:a16="http://schemas.microsoft.com/office/drawing/2014/main" id="{9647C10D-AC5B-478E-8397-28B1E4234539}"/>
              </a:ext>
            </a:extLst>
          </p:cNvPr>
          <p:cNvPicPr>
            <a:picLocks noChangeAspect="1"/>
          </p:cNvPicPr>
          <p:nvPr/>
        </p:nvPicPr>
        <p:blipFill>
          <a:blip r:embed="rId7"/>
          <a:stretch>
            <a:fillRect/>
          </a:stretch>
        </p:blipFill>
        <p:spPr>
          <a:xfrm>
            <a:off x="2175641" y="1300444"/>
            <a:ext cx="1646183" cy="1176266"/>
          </a:xfrm>
          <a:prstGeom prst="rect">
            <a:avLst/>
          </a:prstGeom>
        </p:spPr>
      </p:pic>
    </p:spTree>
    <p:extLst>
      <p:ext uri="{BB962C8B-B14F-4D97-AF65-F5344CB8AC3E}">
        <p14:creationId xmlns:p14="http://schemas.microsoft.com/office/powerpoint/2010/main" val="1299701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158E38A4-F699-490C-8D1F-E8AD332D9B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939C6AAB-48AC-41A3-95C2-6BF83715DF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620000" cy="6858000"/>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F6EE861B-7D2F-4B7C-A6E3-5937E81B80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3081" y="159026"/>
            <a:ext cx="7313839" cy="65427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1158166" y="999798"/>
            <a:ext cx="5513874" cy="993281"/>
          </a:xfrm>
        </p:spPr>
        <p:txBody>
          <a:bodyPr anchor="b">
            <a:normAutofit/>
          </a:bodyPr>
          <a:lstStyle/>
          <a:p>
            <a:pPr algn="ctr"/>
            <a:r>
              <a:rPr lang="en-US" sz="2400" dirty="0"/>
              <a:t>OUR D I F </a:t>
            </a:r>
            <a:r>
              <a:rPr lang="en-US" sz="2400" dirty="0" err="1"/>
              <a:t>F</a:t>
            </a:r>
            <a:r>
              <a:rPr lang="en-US" sz="2400" dirty="0"/>
              <a:t> E R E N T I A T I O N</a:t>
            </a:r>
          </a:p>
        </p:txBody>
      </p:sp>
      <p:pic>
        <p:nvPicPr>
          <p:cNvPr id="27" name="Picture 31" descr="A picture containing text, outdoor&#10;&#10;Description automatically generated">
            <a:extLst>
              <a:ext uri="{FF2B5EF4-FFF2-40B4-BE49-F238E27FC236}">
                <a16:creationId xmlns:a16="http://schemas.microsoft.com/office/drawing/2014/main" id="{0BB5F06E-F136-40CA-B972-89038645E8BE}"/>
              </a:ext>
            </a:extLst>
          </p:cNvPr>
          <p:cNvPicPr>
            <a:picLocks noChangeAspect="1"/>
          </p:cNvPicPr>
          <p:nvPr/>
        </p:nvPicPr>
        <p:blipFill rotWithShape="1">
          <a:blip r:embed="rId2">
            <a:extLst>
              <a:ext uri="{837473B0-CC2E-450A-ABE3-18F120FF3D39}">
                <a1611:picAttrSrcUrl xmlns:a1611="http://schemas.microsoft.com/office/drawing/2016/11/main" r:id="rId3"/>
              </a:ext>
            </a:extLst>
          </a:blip>
          <a:srcRect l="24979"/>
          <a:stretch/>
        </p:blipFill>
        <p:spPr>
          <a:xfrm>
            <a:off x="7620000" y="10"/>
            <a:ext cx="4573289" cy="3428990"/>
          </a:xfrm>
          <a:prstGeom prst="rect">
            <a:avLst/>
          </a:prstGeom>
        </p:spPr>
      </p:pic>
      <p:pic>
        <p:nvPicPr>
          <p:cNvPr id="6" name="Picture 5" descr="Light bulb on yellow background with sketched light beams and cord">
            <a:extLst>
              <a:ext uri="{FF2B5EF4-FFF2-40B4-BE49-F238E27FC236}">
                <a16:creationId xmlns:a16="http://schemas.microsoft.com/office/drawing/2014/main" id="{1534583D-D623-4927-8057-4FA36183CB54}"/>
              </a:ext>
            </a:extLst>
          </p:cNvPr>
          <p:cNvPicPr>
            <a:picLocks noChangeAspect="1"/>
          </p:cNvPicPr>
          <p:nvPr/>
        </p:nvPicPr>
        <p:blipFill rotWithShape="1">
          <a:blip r:embed="rId4">
            <a:alphaModFix/>
          </a:blip>
          <a:srcRect l="17977"/>
          <a:stretch/>
        </p:blipFill>
        <p:spPr>
          <a:xfrm>
            <a:off x="7619999" y="3428999"/>
            <a:ext cx="4573289" cy="3429000"/>
          </a:xfrm>
          <a:prstGeom prst="rect">
            <a:avLst/>
          </a:prstGeom>
        </p:spPr>
      </p:pic>
      <p:grpSp>
        <p:nvGrpSpPr>
          <p:cNvPr id="44" name="Group 43">
            <a:extLst>
              <a:ext uri="{FF2B5EF4-FFF2-40B4-BE49-F238E27FC236}">
                <a16:creationId xmlns:a16="http://schemas.microsoft.com/office/drawing/2014/main" id="{073091F1-AA5A-47C6-9502-D5870A72D50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76258" y="2320171"/>
            <a:ext cx="867485" cy="115439"/>
            <a:chOff x="8910933" y="1861308"/>
            <a:chExt cx="867485" cy="115439"/>
          </a:xfrm>
        </p:grpSpPr>
        <p:sp>
          <p:nvSpPr>
            <p:cNvPr id="45" name="Rectangle 44">
              <a:extLst>
                <a:ext uri="{FF2B5EF4-FFF2-40B4-BE49-F238E27FC236}">
                  <a16:creationId xmlns:a16="http://schemas.microsoft.com/office/drawing/2014/main" id="{8085C4F7-6E91-4DF6-BB01-A46132BC3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46" name="Straight Connector 45">
              <a:extLst>
                <a:ext uri="{FF2B5EF4-FFF2-40B4-BE49-F238E27FC236}">
                  <a16:creationId xmlns:a16="http://schemas.microsoft.com/office/drawing/2014/main" id="{25476588-B9AD-4662-A085-8E4D91493B3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BCDB34B3-D348-476E-BE7F-1139370F43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graphicFrame>
        <p:nvGraphicFramePr>
          <p:cNvPr id="33" name="Content Placeholder">
            <a:extLst>
              <a:ext uri="{FF2B5EF4-FFF2-40B4-BE49-F238E27FC236}">
                <a16:creationId xmlns:a16="http://schemas.microsoft.com/office/drawing/2014/main" id="{48F21220-669E-4F17-970D-F77DB7EAAA21}"/>
              </a:ext>
            </a:extLst>
          </p:cNvPr>
          <p:cNvGraphicFramePr>
            <a:graphicFrameLocks noGrp="1"/>
          </p:cNvGraphicFramePr>
          <p:nvPr>
            <p:ph idx="1"/>
            <p:extLst>
              <p:ext uri="{D42A27DB-BD31-4B8C-83A1-F6EECF244321}">
                <p14:modId xmlns:p14="http://schemas.microsoft.com/office/powerpoint/2010/main" val="3826662926"/>
              </p:ext>
            </p:extLst>
          </p:nvPr>
        </p:nvGraphicFramePr>
        <p:xfrm>
          <a:off x="1053063" y="2732545"/>
          <a:ext cx="5513875" cy="323282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53" name="Picture 4" descr="Logo&#10;&#10;Description automatically generated">
            <a:extLst>
              <a:ext uri="{FF2B5EF4-FFF2-40B4-BE49-F238E27FC236}">
                <a16:creationId xmlns:a16="http://schemas.microsoft.com/office/drawing/2014/main" id="{A33B0D8B-54A0-4748-AEE9-F3136710FF98}"/>
              </a:ext>
            </a:extLst>
          </p:cNvPr>
          <p:cNvPicPr>
            <a:picLocks noChangeAspect="1"/>
          </p:cNvPicPr>
          <p:nvPr/>
        </p:nvPicPr>
        <p:blipFill>
          <a:blip r:embed="rId10"/>
          <a:stretch>
            <a:fillRect/>
          </a:stretch>
        </p:blipFill>
        <p:spPr>
          <a:xfrm>
            <a:off x="3160986" y="72047"/>
            <a:ext cx="1291459" cy="926646"/>
          </a:xfrm>
          <a:prstGeom prst="rect">
            <a:avLst/>
          </a:prstGeom>
        </p:spPr>
      </p:pic>
    </p:spTree>
    <p:extLst>
      <p:ext uri="{BB962C8B-B14F-4D97-AF65-F5344CB8AC3E}">
        <p14:creationId xmlns:p14="http://schemas.microsoft.com/office/powerpoint/2010/main" val="2847955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1A01047-632B-4F57-9CDB-AA680D5BBB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5">
            <a:extLst>
              <a:ext uri="{FF2B5EF4-FFF2-40B4-BE49-F238E27FC236}">
                <a16:creationId xmlns:a16="http://schemas.microsoft.com/office/drawing/2014/main" id="{6D7753FE-7408-46D8-999A-0B0C34EA8C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8700" y="1028700"/>
            <a:ext cx="4038600" cy="4841072"/>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0 h 6858000"/>
              <a:gd name="connsiteX1" fmla="*/ 6096000 w 6096000"/>
              <a:gd name="connsiteY1" fmla="*/ 0 h 6858000"/>
              <a:gd name="connsiteX2" fmla="*/ 6096000 w 6096000"/>
              <a:gd name="connsiteY2" fmla="*/ 6858000 h 6858000"/>
              <a:gd name="connsiteX3" fmla="*/ 3058886 w 6096000"/>
              <a:gd name="connsiteY3" fmla="*/ 6858000 h 6858000"/>
              <a:gd name="connsiteX4" fmla="*/ 0 w 6096000"/>
              <a:gd name="connsiteY4" fmla="*/ 6858000 h 6858000"/>
              <a:gd name="connsiteX5" fmla="*/ 0 w 6096000"/>
              <a:gd name="connsiteY5" fmla="*/ 0 h 6858000"/>
              <a:gd name="connsiteX0" fmla="*/ 0 w 6096000"/>
              <a:gd name="connsiteY0" fmla="*/ 0 h 6858000"/>
              <a:gd name="connsiteX1" fmla="*/ 6096000 w 6096000"/>
              <a:gd name="connsiteY1" fmla="*/ 0 h 6858000"/>
              <a:gd name="connsiteX2" fmla="*/ 6096000 w 6096000"/>
              <a:gd name="connsiteY2" fmla="*/ 6858000 h 6858000"/>
              <a:gd name="connsiteX3" fmla="*/ 3037115 w 6096000"/>
              <a:gd name="connsiteY3" fmla="*/ 5889172 h 6858000"/>
              <a:gd name="connsiteX4" fmla="*/ 0 w 6096000"/>
              <a:gd name="connsiteY4" fmla="*/ 6858000 h 6858000"/>
              <a:gd name="connsiteX5" fmla="*/ 0 w 609600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6000" h="6858000">
                <a:moveTo>
                  <a:pt x="0" y="0"/>
                </a:moveTo>
                <a:lnTo>
                  <a:pt x="6096000" y="0"/>
                </a:lnTo>
                <a:lnTo>
                  <a:pt x="6096000" y="6858000"/>
                </a:lnTo>
                <a:lnTo>
                  <a:pt x="3037115" y="5889172"/>
                </a:lnTo>
                <a:lnTo>
                  <a:pt x="0" y="6858000"/>
                </a:lnTo>
                <a:lnTo>
                  <a:pt x="0"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2" name="Title 1">
            <a:extLst>
              <a:ext uri="{FF2B5EF4-FFF2-40B4-BE49-F238E27FC236}">
                <a16:creationId xmlns:a16="http://schemas.microsoft.com/office/drawing/2014/main" id="{AD5C45FE-64AB-4CEA-902D-E2D37745E2C4}"/>
              </a:ext>
            </a:extLst>
          </p:cNvPr>
          <p:cNvSpPr>
            <a:spLocks noGrp="1"/>
          </p:cNvSpPr>
          <p:nvPr>
            <p:ph type="title"/>
          </p:nvPr>
        </p:nvSpPr>
        <p:spPr>
          <a:xfrm>
            <a:off x="1089924" y="1187144"/>
            <a:ext cx="3975273" cy="3310885"/>
          </a:xfrm>
        </p:spPr>
        <p:txBody>
          <a:bodyPr anchor="ctr">
            <a:normAutofit fontScale="90000"/>
          </a:bodyPr>
          <a:lstStyle/>
          <a:p>
            <a:pPr algn="ctr">
              <a:lnSpc>
                <a:spcPct val="100000"/>
              </a:lnSpc>
              <a:spcBef>
                <a:spcPts val="0"/>
              </a:spcBef>
            </a:pPr>
            <a:br>
              <a:rPr lang="en-US" sz="3100" dirty="0">
                <a:ea typeface="+mj-lt"/>
                <a:cs typeface="+mj-lt"/>
              </a:rPr>
            </a:br>
            <a:r>
              <a:rPr lang="en-US" sz="3100" dirty="0">
                <a:ea typeface="+mj-lt"/>
                <a:cs typeface="+mj-lt"/>
              </a:rPr>
              <a:t>C O R E   </a:t>
            </a:r>
            <a:br>
              <a:rPr lang="en-US" sz="3100" dirty="0">
                <a:ea typeface="+mj-lt"/>
                <a:cs typeface="+mj-lt"/>
              </a:rPr>
            </a:br>
            <a:r>
              <a:rPr lang="en-US" sz="3100" dirty="0">
                <a:ea typeface="+mj-lt"/>
                <a:cs typeface="+mj-lt"/>
              </a:rPr>
              <a:t>S E R V I C E S </a:t>
            </a:r>
            <a:endParaRPr lang="en-US" sz="3100" dirty="0"/>
          </a:p>
          <a:p>
            <a:pPr algn="ctr">
              <a:lnSpc>
                <a:spcPct val="100000"/>
              </a:lnSpc>
              <a:spcBef>
                <a:spcPts val="0"/>
              </a:spcBef>
            </a:pPr>
            <a:br>
              <a:rPr lang="en-US" dirty="0">
                <a:ea typeface="+mj-lt"/>
                <a:cs typeface="+mj-lt"/>
              </a:rPr>
            </a:br>
            <a:r>
              <a:rPr lang="en-US" dirty="0">
                <a:ea typeface="+mj-lt"/>
                <a:cs typeface="+mj-lt"/>
              </a:rPr>
              <a:t>&amp;</a:t>
            </a:r>
            <a:br>
              <a:rPr lang="en-US" dirty="0">
                <a:ea typeface="+mj-lt"/>
                <a:cs typeface="+mj-lt"/>
              </a:rPr>
            </a:br>
            <a:endParaRPr lang="en-US">
              <a:ea typeface="+mj-lt"/>
              <a:cs typeface="+mj-lt"/>
            </a:endParaRPr>
          </a:p>
          <a:p>
            <a:pPr algn="ctr">
              <a:lnSpc>
                <a:spcPct val="100000"/>
              </a:lnSpc>
              <a:spcBef>
                <a:spcPts val="0"/>
              </a:spcBef>
            </a:pPr>
            <a:r>
              <a:rPr lang="en-US" sz="3100" dirty="0">
                <a:ea typeface="+mj-lt"/>
                <a:cs typeface="+mj-lt"/>
              </a:rPr>
              <a:t>P R O D U C T</a:t>
            </a:r>
          </a:p>
          <a:p>
            <a:pPr algn="ctr">
              <a:lnSpc>
                <a:spcPct val="100000"/>
              </a:lnSpc>
              <a:spcBef>
                <a:spcPts val="0"/>
              </a:spcBef>
            </a:pPr>
            <a:r>
              <a:rPr lang="en-US" sz="3100" dirty="0">
                <a:ea typeface="+mj-lt"/>
                <a:cs typeface="+mj-lt"/>
              </a:rPr>
              <a:t>P O R T F O L I O</a:t>
            </a:r>
          </a:p>
          <a:p>
            <a:pPr algn="ctr"/>
            <a:endParaRPr lang="en-US" dirty="0"/>
          </a:p>
        </p:txBody>
      </p:sp>
      <p:grpSp>
        <p:nvGrpSpPr>
          <p:cNvPr id="13" name="Group 12">
            <a:extLst>
              <a:ext uri="{FF2B5EF4-FFF2-40B4-BE49-F238E27FC236}">
                <a16:creationId xmlns:a16="http://schemas.microsoft.com/office/drawing/2014/main" id="{E30DE9CB-4267-487A-915E-5665607E9F3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614258" y="4550150"/>
            <a:ext cx="867485" cy="115439"/>
            <a:chOff x="8910933" y="1861308"/>
            <a:chExt cx="867485" cy="115439"/>
          </a:xfrm>
        </p:grpSpPr>
        <p:sp>
          <p:nvSpPr>
            <p:cNvPr id="14" name="Rectangle 13">
              <a:extLst>
                <a:ext uri="{FF2B5EF4-FFF2-40B4-BE49-F238E27FC236}">
                  <a16:creationId xmlns:a16="http://schemas.microsoft.com/office/drawing/2014/main" id="{E237361B-A61F-4EEA-8554-10DEFF0ABE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cxnSp>
          <p:nvCxnSpPr>
            <p:cNvPr id="15" name="Straight Connector 14">
              <a:extLst>
                <a:ext uri="{FF2B5EF4-FFF2-40B4-BE49-F238E27FC236}">
                  <a16:creationId xmlns:a16="http://schemas.microsoft.com/office/drawing/2014/main" id="{BBBC8A6A-A883-4F9C-82BA-607223F36CF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E234343E-05EC-4327-BA72-FD68FF0491B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graphicFrame>
        <p:nvGraphicFramePr>
          <p:cNvPr id="5" name="Content Placeholder 2">
            <a:extLst>
              <a:ext uri="{FF2B5EF4-FFF2-40B4-BE49-F238E27FC236}">
                <a16:creationId xmlns:a16="http://schemas.microsoft.com/office/drawing/2014/main" id="{C23E2282-CFA2-412F-B4C9-914CCAD6EF0F}"/>
              </a:ext>
            </a:extLst>
          </p:cNvPr>
          <p:cNvGraphicFramePr>
            <a:graphicFrameLocks noGrp="1"/>
          </p:cNvGraphicFramePr>
          <p:nvPr>
            <p:ph idx="1"/>
            <p:extLst>
              <p:ext uri="{D42A27DB-BD31-4B8C-83A1-F6EECF244321}">
                <p14:modId xmlns:p14="http://schemas.microsoft.com/office/powerpoint/2010/main" val="601271278"/>
              </p:ext>
            </p:extLst>
          </p:nvPr>
        </p:nvGraphicFramePr>
        <p:xfrm>
          <a:off x="5788459" y="1173828"/>
          <a:ext cx="5210616" cy="47868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5" name="TextBox 34">
            <a:extLst>
              <a:ext uri="{FF2B5EF4-FFF2-40B4-BE49-F238E27FC236}">
                <a16:creationId xmlns:a16="http://schemas.microsoft.com/office/drawing/2014/main" id="{63178F45-9520-4A49-BF73-56C2E180875A}"/>
              </a:ext>
            </a:extLst>
          </p:cNvPr>
          <p:cNvSpPr txBox="1"/>
          <p:nvPr/>
        </p:nvSpPr>
        <p:spPr>
          <a:xfrm>
            <a:off x="6307521" y="2701159"/>
            <a:ext cx="495694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solidFill>
                  <a:srgbClr val="444444"/>
                </a:solidFill>
                <a:latin typeface="Calibri"/>
                <a:cs typeface="Arial"/>
              </a:rPr>
              <a:t>I N S U R A N C E  P R O D U C T S  A D V I S O R Y </a:t>
            </a:r>
            <a:endParaRPr lang="en-US" dirty="0"/>
          </a:p>
          <a:p>
            <a:endParaRPr lang="en-US" dirty="0">
              <a:solidFill>
                <a:srgbClr val="444444"/>
              </a:solidFill>
              <a:latin typeface="Calibri"/>
              <a:cs typeface="Arial"/>
            </a:endParaRPr>
          </a:p>
        </p:txBody>
      </p:sp>
      <p:sp>
        <p:nvSpPr>
          <p:cNvPr id="36" name="TextBox 35">
            <a:extLst>
              <a:ext uri="{FF2B5EF4-FFF2-40B4-BE49-F238E27FC236}">
                <a16:creationId xmlns:a16="http://schemas.microsoft.com/office/drawing/2014/main" id="{195EABFB-27EC-4027-B4D9-C923BB6241AC}"/>
              </a:ext>
            </a:extLst>
          </p:cNvPr>
          <p:cNvSpPr txBox="1"/>
          <p:nvPr/>
        </p:nvSpPr>
        <p:spPr>
          <a:xfrm>
            <a:off x="6366641" y="4172607"/>
            <a:ext cx="4956940"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solidFill>
                  <a:srgbClr val="444444"/>
                </a:solidFill>
                <a:latin typeface="Calibri"/>
                <a:cs typeface="Arial"/>
              </a:rPr>
              <a:t>NON - I N S U R A N C E  P R O D U C T S  </a:t>
            </a:r>
            <a:endParaRPr lang="en-US" dirty="0">
              <a:solidFill>
                <a:srgbClr val="000000"/>
              </a:solidFill>
              <a:latin typeface="Bembo"/>
              <a:cs typeface="Arial"/>
            </a:endParaRPr>
          </a:p>
          <a:p>
            <a:endParaRPr lang="en-US" dirty="0">
              <a:solidFill>
                <a:srgbClr val="444444"/>
              </a:solidFill>
              <a:latin typeface="Calibri"/>
              <a:cs typeface="Arial"/>
            </a:endParaRPr>
          </a:p>
          <a:p>
            <a:r>
              <a:rPr lang="en-US" dirty="0">
                <a:solidFill>
                  <a:srgbClr val="444444"/>
                </a:solidFill>
                <a:latin typeface="Calibri"/>
                <a:cs typeface="Arial"/>
              </a:rPr>
              <a:t>A D V I S O R Y </a:t>
            </a:r>
            <a:endParaRPr lang="en-US"/>
          </a:p>
          <a:p>
            <a:endParaRPr lang="en-US" dirty="0">
              <a:solidFill>
                <a:srgbClr val="444444"/>
              </a:solidFill>
              <a:latin typeface="Calibri"/>
              <a:cs typeface="Arial"/>
            </a:endParaRPr>
          </a:p>
        </p:txBody>
      </p:sp>
      <p:pic>
        <p:nvPicPr>
          <p:cNvPr id="19" name="Picture 4" descr="Logo&#10;&#10;Description automatically generated">
            <a:extLst>
              <a:ext uri="{FF2B5EF4-FFF2-40B4-BE49-F238E27FC236}">
                <a16:creationId xmlns:a16="http://schemas.microsoft.com/office/drawing/2014/main" id="{9E06573C-1F55-4C65-91B5-EED7803BCE35}"/>
              </a:ext>
            </a:extLst>
          </p:cNvPr>
          <p:cNvPicPr>
            <a:picLocks noChangeAspect="1"/>
          </p:cNvPicPr>
          <p:nvPr/>
        </p:nvPicPr>
        <p:blipFill>
          <a:blip r:embed="rId7"/>
          <a:stretch>
            <a:fillRect/>
          </a:stretch>
        </p:blipFill>
        <p:spPr>
          <a:xfrm>
            <a:off x="7746124" y="1241323"/>
            <a:ext cx="1646183" cy="1176266"/>
          </a:xfrm>
          <a:prstGeom prst="rect">
            <a:avLst/>
          </a:prstGeom>
        </p:spPr>
      </p:pic>
    </p:spTree>
    <p:extLst>
      <p:ext uri="{BB962C8B-B14F-4D97-AF65-F5344CB8AC3E}">
        <p14:creationId xmlns:p14="http://schemas.microsoft.com/office/powerpoint/2010/main" val="2558306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B22176A-41DB-4D9A-9B6F-F2296F1ED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74A8DF5-445E-49C5-B10A-8DF5FEFBCC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A4E38D9-EFB8-40B5-B42B-514FBF1803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0920" y="157606"/>
            <a:ext cx="11870161" cy="65427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7A1137C-1A3B-4146-B856-F11C407D459B}"/>
              </a:ext>
            </a:extLst>
          </p:cNvPr>
          <p:cNvSpPr>
            <a:spLocks noGrp="1"/>
          </p:cNvSpPr>
          <p:nvPr>
            <p:ph type="title"/>
          </p:nvPr>
        </p:nvSpPr>
        <p:spPr>
          <a:xfrm>
            <a:off x="1028701" y="1410608"/>
            <a:ext cx="10134600" cy="610012"/>
          </a:xfrm>
        </p:spPr>
        <p:txBody>
          <a:bodyPr anchor="b">
            <a:normAutofit/>
          </a:bodyPr>
          <a:lstStyle/>
          <a:p>
            <a:pPr algn="ctr"/>
            <a:r>
              <a:rPr lang="en-US" dirty="0"/>
              <a:t>INSURANCE INVESTMENTS</a:t>
            </a:r>
          </a:p>
        </p:txBody>
      </p:sp>
      <p:grpSp>
        <p:nvGrpSpPr>
          <p:cNvPr id="15" name="Group 14">
            <a:extLst>
              <a:ext uri="{FF2B5EF4-FFF2-40B4-BE49-F238E27FC236}">
                <a16:creationId xmlns:a16="http://schemas.microsoft.com/office/drawing/2014/main" id="{D87FFE71-34DC-4C53-AE0F-6B141D081D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62257" y="2169459"/>
            <a:ext cx="867485" cy="115439"/>
            <a:chOff x="8910933" y="1861308"/>
            <a:chExt cx="867485" cy="115439"/>
          </a:xfrm>
        </p:grpSpPr>
        <p:sp>
          <p:nvSpPr>
            <p:cNvPr id="16" name="Rectangle 15">
              <a:extLst>
                <a:ext uri="{FF2B5EF4-FFF2-40B4-BE49-F238E27FC236}">
                  <a16:creationId xmlns:a16="http://schemas.microsoft.com/office/drawing/2014/main" id="{37DF92F1-0E20-46AC-BB8F-F66926B40C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17" name="Straight Connector 16">
              <a:extLst>
                <a:ext uri="{FF2B5EF4-FFF2-40B4-BE49-F238E27FC236}">
                  <a16:creationId xmlns:a16="http://schemas.microsoft.com/office/drawing/2014/main" id="{FFA14CB4-8459-4D23-B4FF-8F9868E3FC9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A0C763F-37C4-4E00-AEB2-8867F4AA257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graphicFrame>
        <p:nvGraphicFramePr>
          <p:cNvPr id="5" name="Content Placeholder 2">
            <a:extLst>
              <a:ext uri="{FF2B5EF4-FFF2-40B4-BE49-F238E27FC236}">
                <a16:creationId xmlns:a16="http://schemas.microsoft.com/office/drawing/2014/main" id="{6B7367DE-7CC8-4F60-ADCA-771475053227}"/>
              </a:ext>
            </a:extLst>
          </p:cNvPr>
          <p:cNvGraphicFramePr>
            <a:graphicFrameLocks noGrp="1"/>
          </p:cNvGraphicFramePr>
          <p:nvPr>
            <p:ph idx="1"/>
            <p:extLst>
              <p:ext uri="{D42A27DB-BD31-4B8C-83A1-F6EECF244321}">
                <p14:modId xmlns:p14="http://schemas.microsoft.com/office/powerpoint/2010/main" val="1133372837"/>
              </p:ext>
            </p:extLst>
          </p:nvPr>
        </p:nvGraphicFramePr>
        <p:xfrm>
          <a:off x="1028700" y="2749258"/>
          <a:ext cx="10134600" cy="33381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1" name="Picture 4" descr="Logo&#10;&#10;Description automatically generated">
            <a:extLst>
              <a:ext uri="{FF2B5EF4-FFF2-40B4-BE49-F238E27FC236}">
                <a16:creationId xmlns:a16="http://schemas.microsoft.com/office/drawing/2014/main" id="{D04B5278-2665-4A94-B698-6F86D4194EF8}"/>
              </a:ext>
            </a:extLst>
          </p:cNvPr>
          <p:cNvPicPr>
            <a:picLocks noChangeAspect="1"/>
          </p:cNvPicPr>
          <p:nvPr/>
        </p:nvPicPr>
        <p:blipFill>
          <a:blip r:embed="rId7"/>
          <a:stretch>
            <a:fillRect/>
          </a:stretch>
        </p:blipFill>
        <p:spPr>
          <a:xfrm>
            <a:off x="5190796" y="157444"/>
            <a:ext cx="1646183" cy="1176266"/>
          </a:xfrm>
          <a:prstGeom prst="rect">
            <a:avLst/>
          </a:prstGeom>
        </p:spPr>
      </p:pic>
    </p:spTree>
    <p:extLst>
      <p:ext uri="{BB962C8B-B14F-4D97-AF65-F5344CB8AC3E}">
        <p14:creationId xmlns:p14="http://schemas.microsoft.com/office/powerpoint/2010/main" val="2382903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8">
            <a:extLst>
              <a:ext uri="{FF2B5EF4-FFF2-40B4-BE49-F238E27FC236}">
                <a16:creationId xmlns:a16="http://schemas.microsoft.com/office/drawing/2014/main" id="{7B22176A-41DB-4D9A-9B6F-F2296F1ED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0">
            <a:extLst>
              <a:ext uri="{FF2B5EF4-FFF2-40B4-BE49-F238E27FC236}">
                <a16:creationId xmlns:a16="http://schemas.microsoft.com/office/drawing/2014/main" id="{774A8DF5-445E-49C5-B10A-8DF5FEFBCC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2">
            <a:extLst>
              <a:ext uri="{FF2B5EF4-FFF2-40B4-BE49-F238E27FC236}">
                <a16:creationId xmlns:a16="http://schemas.microsoft.com/office/drawing/2014/main" id="{9A4E38D9-EFB8-40B5-B42B-514FBF1803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0920" y="157606"/>
            <a:ext cx="11870161" cy="65427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1100960" y="1482866"/>
            <a:ext cx="10128032" cy="649426"/>
          </a:xfrm>
        </p:spPr>
        <p:txBody>
          <a:bodyPr anchor="b">
            <a:normAutofit/>
          </a:bodyPr>
          <a:lstStyle/>
          <a:p>
            <a:pPr algn="ctr"/>
            <a:r>
              <a:rPr lang="en-US" dirty="0"/>
              <a:t>NON -INSURANCE INVESTMENTS</a:t>
            </a:r>
          </a:p>
        </p:txBody>
      </p:sp>
      <p:grpSp>
        <p:nvGrpSpPr>
          <p:cNvPr id="29" name="Group 24">
            <a:extLst>
              <a:ext uri="{FF2B5EF4-FFF2-40B4-BE49-F238E27FC236}">
                <a16:creationId xmlns:a16="http://schemas.microsoft.com/office/drawing/2014/main" id="{D87FFE71-34DC-4C53-AE0F-6B141D081D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62257" y="2169459"/>
            <a:ext cx="867485" cy="115439"/>
            <a:chOff x="8910933" y="1861308"/>
            <a:chExt cx="867485" cy="115439"/>
          </a:xfrm>
        </p:grpSpPr>
        <p:sp>
          <p:nvSpPr>
            <p:cNvPr id="26" name="Rectangle 25">
              <a:extLst>
                <a:ext uri="{FF2B5EF4-FFF2-40B4-BE49-F238E27FC236}">
                  <a16:creationId xmlns:a16="http://schemas.microsoft.com/office/drawing/2014/main" id="{37DF92F1-0E20-46AC-BB8F-F66926B40C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27" name="Straight Connector 26">
              <a:extLst>
                <a:ext uri="{FF2B5EF4-FFF2-40B4-BE49-F238E27FC236}">
                  <a16:creationId xmlns:a16="http://schemas.microsoft.com/office/drawing/2014/main" id="{FFA14CB4-8459-4D23-B4FF-8F9868E3FC9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7A0C763F-37C4-4E00-AEB2-8867F4AA257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graphicFrame>
        <p:nvGraphicFramePr>
          <p:cNvPr id="6" name="Content Placeholder">
            <a:extLst>
              <a:ext uri="{FF2B5EF4-FFF2-40B4-BE49-F238E27FC236}">
                <a16:creationId xmlns:a16="http://schemas.microsoft.com/office/drawing/2014/main" id="{FF3E753F-8636-41EC-821C-462C75E47387}"/>
              </a:ext>
            </a:extLst>
          </p:cNvPr>
          <p:cNvGraphicFramePr>
            <a:graphicFrameLocks noGrp="1"/>
          </p:cNvGraphicFramePr>
          <p:nvPr>
            <p:ph idx="1"/>
            <p:extLst>
              <p:ext uri="{D42A27DB-BD31-4B8C-83A1-F6EECF244321}">
                <p14:modId xmlns:p14="http://schemas.microsoft.com/office/powerpoint/2010/main" val="651583510"/>
              </p:ext>
            </p:extLst>
          </p:nvPr>
        </p:nvGraphicFramePr>
        <p:xfrm>
          <a:off x="1028700" y="2749258"/>
          <a:ext cx="10134600" cy="33381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9" name="Picture 4" descr="Logo&#10;&#10;Description automatically generated">
            <a:extLst>
              <a:ext uri="{FF2B5EF4-FFF2-40B4-BE49-F238E27FC236}">
                <a16:creationId xmlns:a16="http://schemas.microsoft.com/office/drawing/2014/main" id="{376147B1-C104-4664-968B-20059E30304E}"/>
              </a:ext>
            </a:extLst>
          </p:cNvPr>
          <p:cNvPicPr>
            <a:picLocks noChangeAspect="1"/>
          </p:cNvPicPr>
          <p:nvPr/>
        </p:nvPicPr>
        <p:blipFill>
          <a:blip r:embed="rId7"/>
          <a:stretch>
            <a:fillRect/>
          </a:stretch>
        </p:blipFill>
        <p:spPr>
          <a:xfrm>
            <a:off x="5131676" y="157444"/>
            <a:ext cx="1646183" cy="1176266"/>
          </a:xfrm>
          <a:prstGeom prst="rect">
            <a:avLst/>
          </a:prstGeom>
        </p:spPr>
      </p:pic>
    </p:spTree>
    <p:extLst>
      <p:ext uri="{BB962C8B-B14F-4D97-AF65-F5344CB8AC3E}">
        <p14:creationId xmlns:p14="http://schemas.microsoft.com/office/powerpoint/2010/main" val="38631699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FAC9656C-AED6-412E-9226-B7F1964005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F5BC820D-D527-47CE-ABB0-DA0BB5B043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D1DD315B-AEF9-490C-9438-C80F804057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 y="159026"/>
            <a:ext cx="11891037" cy="65427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1028700" y="1028700"/>
            <a:ext cx="4038600" cy="4800600"/>
          </a:xfrm>
        </p:spPr>
        <p:txBody>
          <a:bodyPr anchor="ctr">
            <a:normAutofit/>
          </a:bodyPr>
          <a:lstStyle/>
          <a:p>
            <a:pPr algn="ctr"/>
            <a:r>
              <a:rPr lang="en-US" b="1" dirty="0"/>
              <a:t>Disclaimer</a:t>
            </a:r>
          </a:p>
        </p:txBody>
      </p:sp>
      <p:graphicFrame>
        <p:nvGraphicFramePr>
          <p:cNvPr id="6" name="Content Placeholder">
            <a:extLst>
              <a:ext uri="{FF2B5EF4-FFF2-40B4-BE49-F238E27FC236}">
                <a16:creationId xmlns:a16="http://schemas.microsoft.com/office/drawing/2014/main" id="{3B978B16-AEEB-40BF-A6F9-5835DE53EDF6}"/>
              </a:ext>
            </a:extLst>
          </p:cNvPr>
          <p:cNvGraphicFramePr>
            <a:graphicFrameLocks noGrp="1"/>
          </p:cNvGraphicFramePr>
          <p:nvPr>
            <p:ph idx="1"/>
            <p:extLst>
              <p:ext uri="{D42A27DB-BD31-4B8C-83A1-F6EECF244321}">
                <p14:modId xmlns:p14="http://schemas.microsoft.com/office/powerpoint/2010/main" val="4191154120"/>
              </p:ext>
            </p:extLst>
          </p:nvPr>
        </p:nvGraphicFramePr>
        <p:xfrm>
          <a:off x="5974601" y="1026463"/>
          <a:ext cx="5343083" cy="51216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5" name="Picture 4" descr="Logo&#10;&#10;Description automatically generated">
            <a:extLst>
              <a:ext uri="{FF2B5EF4-FFF2-40B4-BE49-F238E27FC236}">
                <a16:creationId xmlns:a16="http://schemas.microsoft.com/office/drawing/2014/main" id="{5DF47702-CFE1-4BAF-B585-A26441FC0A4C}"/>
              </a:ext>
            </a:extLst>
          </p:cNvPr>
          <p:cNvPicPr>
            <a:picLocks noChangeAspect="1"/>
          </p:cNvPicPr>
          <p:nvPr/>
        </p:nvPicPr>
        <p:blipFill>
          <a:blip r:embed="rId7"/>
          <a:stretch>
            <a:fillRect/>
          </a:stretch>
        </p:blipFill>
        <p:spPr>
          <a:xfrm>
            <a:off x="2221624" y="1129651"/>
            <a:ext cx="1646183" cy="1176266"/>
          </a:xfrm>
          <a:prstGeom prst="rect">
            <a:avLst/>
          </a:prstGeom>
        </p:spPr>
      </p:pic>
    </p:spTree>
    <p:extLst>
      <p:ext uri="{BB962C8B-B14F-4D97-AF65-F5344CB8AC3E}">
        <p14:creationId xmlns:p14="http://schemas.microsoft.com/office/powerpoint/2010/main" val="1170206152"/>
      </p:ext>
    </p:extLst>
  </p:cSld>
  <p:clrMapOvr>
    <a:masterClrMapping/>
  </p:clrMapOvr>
</p:sld>
</file>

<file path=ppt/theme/theme1.xml><?xml version="1.0" encoding="utf-8"?>
<a:theme xmlns:a="http://schemas.openxmlformats.org/drawingml/2006/main" name="AdornVTI">
  <a:themeElements>
    <a:clrScheme name="AnalogousFromRegularSeedLeftStep">
      <a:dk1>
        <a:srgbClr val="000000"/>
      </a:dk1>
      <a:lt1>
        <a:srgbClr val="FFFFFF"/>
      </a:lt1>
      <a:dk2>
        <a:srgbClr val="1A252F"/>
      </a:dk2>
      <a:lt2>
        <a:srgbClr val="F1F3F0"/>
      </a:lt2>
      <a:accent1>
        <a:srgbClr val="C929E7"/>
      </a:accent1>
      <a:accent2>
        <a:srgbClr val="6919D5"/>
      </a:accent2>
      <a:accent3>
        <a:srgbClr val="2B29E7"/>
      </a:accent3>
      <a:accent4>
        <a:srgbClr val="1764D5"/>
      </a:accent4>
      <a:accent5>
        <a:srgbClr val="27BBDB"/>
      </a:accent5>
      <a:accent6>
        <a:srgbClr val="15C39A"/>
      </a:accent6>
      <a:hlink>
        <a:srgbClr val="459F35"/>
      </a:hlink>
      <a:folHlink>
        <a:srgbClr val="7F7F7F"/>
      </a:folHlink>
    </a:clrScheme>
    <a:fontScheme name="Bembo">
      <a:majorFont>
        <a:latin typeface="Bembo"/>
        <a:ea typeface=""/>
        <a:cs typeface=""/>
      </a:majorFont>
      <a:minorFont>
        <a:latin typeface="Bemb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dornVTI" id="{497E3FA9-5A27-4D12-9D04-917BEF3D1303}" vid="{34192A01-61CA-4566-9818-841C607496F7}"/>
    </a:ext>
  </a:extLst>
</a:theme>
</file>

<file path=docProps/app.xml><?xml version="1.0" encoding="utf-8"?>
<Properties xmlns="http://schemas.openxmlformats.org/officeDocument/2006/extended-properties" xmlns:vt="http://schemas.openxmlformats.org/officeDocument/2006/docPropsVTypes">
  <TotalTime>0</TotalTime>
  <Words>6</Words>
  <Application>Microsoft Office PowerPoint</Application>
  <PresentationFormat>Widescreen</PresentationFormat>
  <Paragraphs>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AdornVTI</vt:lpstr>
      <vt:lpstr>the safety point Profile</vt:lpstr>
      <vt:lpstr>THE  V I S I O N</vt:lpstr>
      <vt:lpstr>WHY INVEST IN INDIA?</vt:lpstr>
      <vt:lpstr>OUR D I F F E R E N T I A T I O N</vt:lpstr>
      <vt:lpstr> C O R E    S E R V I C E S   &amp;  P R O D U C T P O R T F O L I O </vt:lpstr>
      <vt:lpstr>INSURANCE INVESTMENTS</vt:lpstr>
      <vt:lpstr>NON -INSURANCE INVESTMENTS</vt:lpstr>
      <vt:lpstr>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c:creator>
  <cp:lastModifiedBy>-</cp:lastModifiedBy>
  <cp:revision>163</cp:revision>
  <dcterms:created xsi:type="dcterms:W3CDTF">2021-12-02T07:46:20Z</dcterms:created>
  <dcterms:modified xsi:type="dcterms:W3CDTF">2021-12-03T05:18:08Z</dcterms:modified>
</cp:coreProperties>
</file>