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4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5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3" r:id="rId5"/>
    <p:sldMasterId id="2147483686" r:id="rId6"/>
    <p:sldMasterId id="2147483703" r:id="rId7"/>
    <p:sldMasterId id="2147483730" r:id="rId8"/>
    <p:sldMasterId id="2147483757" r:id="rId9"/>
  </p:sldMasterIdLst>
  <p:notesMasterIdLst>
    <p:notesMasterId r:id="rId27"/>
  </p:notesMasterIdLst>
  <p:sldIdLst>
    <p:sldId id="326" r:id="rId10"/>
    <p:sldId id="322" r:id="rId11"/>
    <p:sldId id="310" r:id="rId12"/>
    <p:sldId id="323" r:id="rId13"/>
    <p:sldId id="324" r:id="rId14"/>
    <p:sldId id="327" r:id="rId15"/>
    <p:sldId id="334" r:id="rId16"/>
    <p:sldId id="330" r:id="rId17"/>
    <p:sldId id="331" r:id="rId18"/>
    <p:sldId id="332" r:id="rId19"/>
    <p:sldId id="333" r:id="rId20"/>
    <p:sldId id="335" r:id="rId21"/>
    <p:sldId id="339" r:id="rId22"/>
    <p:sldId id="340" r:id="rId23"/>
    <p:sldId id="336" r:id="rId24"/>
    <p:sldId id="338" r:id="rId25"/>
    <p:sldId id="272" r:id="rId26"/>
  </p:sldIdLst>
  <p:sldSz cx="9144000" cy="5715000" type="screen16x1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80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35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516893-C20B-FDC3-070A-BDCCA330412E}" v="86" dt="2021-12-02T05:20:41.638"/>
    <p1510:client id="{90730E03-B417-E04A-ED74-94C384949ED4}" v="128" dt="2021-12-02T05:14:48.6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7112" autoAdjust="0"/>
  </p:normalViewPr>
  <p:slideViewPr>
    <p:cSldViewPr snapToGrid="0">
      <p:cViewPr varScale="1">
        <p:scale>
          <a:sx n="81" d="100"/>
          <a:sy n="81" d="100"/>
        </p:scale>
        <p:origin x="-954" y="-78"/>
      </p:cViewPr>
      <p:guideLst>
        <p:guide orient="horz" pos="2160"/>
        <p:guide pos="2880"/>
        <p:guide orient="horz" pos="180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customXml" Target="../customXml/item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presProps" Target="pres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Master" Target="slideMasters/slideMaster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 N Mathur" userId="S::nnmathur@unilinkindia.com::0dc26b0b-a36c-4b23-acd0-99bfe5ff0859" providerId="AD" clId="Web-{1D516893-C20B-FDC3-070A-BDCCA330412E}"/>
    <pc:docChg chg="modSld">
      <pc:chgData name="N N Mathur" userId="S::nnmathur@unilinkindia.com::0dc26b0b-a36c-4b23-acd0-99bfe5ff0859" providerId="AD" clId="Web-{1D516893-C20B-FDC3-070A-BDCCA330412E}" dt="2021-12-02T05:20:39.185" v="47" actId="20577"/>
      <pc:docMkLst>
        <pc:docMk/>
      </pc:docMkLst>
      <pc:sldChg chg="addSp modSp">
        <pc:chgData name="N N Mathur" userId="S::nnmathur@unilinkindia.com::0dc26b0b-a36c-4b23-acd0-99bfe5ff0859" providerId="AD" clId="Web-{1D516893-C20B-FDC3-070A-BDCCA330412E}" dt="2021-12-02T05:20:39.185" v="47" actId="20577"/>
        <pc:sldMkLst>
          <pc:docMk/>
          <pc:sldMk cId="152510768" sldId="326"/>
        </pc:sldMkLst>
        <pc:spChg chg="add mod">
          <ac:chgData name="N N Mathur" userId="S::nnmathur@unilinkindia.com::0dc26b0b-a36c-4b23-acd0-99bfe5ff0859" providerId="AD" clId="Web-{1D516893-C20B-FDC3-070A-BDCCA330412E}" dt="2021-12-02T05:20:39.185" v="47" actId="20577"/>
          <ac:spMkLst>
            <pc:docMk/>
            <pc:sldMk cId="152510768" sldId="326"/>
            <ac:spMk id="4" creationId="{3ACF95B0-0A4B-48FF-94AA-757C48C8F3C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F5DA99-583F-4348-928D-1BE1C52637AF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055E18-9516-4926-A2FD-E1C73F8C8B2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0372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055E18-9516-4926-A2FD-E1C73F8C8B21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 userDrawn="1"/>
        </p:nvSpPr>
        <p:spPr>
          <a:xfrm>
            <a:off x="-1" y="2"/>
            <a:ext cx="7431970" cy="5731006"/>
          </a:xfrm>
          <a:custGeom>
            <a:avLst/>
            <a:gdLst>
              <a:gd name="connsiteX0" fmla="*/ 0 w 7431970"/>
              <a:gd name="connsiteY0" fmla="*/ 0 h 6877207"/>
              <a:gd name="connsiteX1" fmla="*/ 3313744 w 7431970"/>
              <a:gd name="connsiteY1" fmla="*/ 0 h 6877207"/>
              <a:gd name="connsiteX2" fmla="*/ 3313744 w 7431970"/>
              <a:gd name="connsiteY2" fmla="*/ 1 h 6877207"/>
              <a:gd name="connsiteX3" fmla="*/ 3739874 w 7431970"/>
              <a:gd name="connsiteY3" fmla="*/ 1 h 6877207"/>
              <a:gd name="connsiteX4" fmla="*/ 7431970 w 7431970"/>
              <a:gd name="connsiteY4" fmla="*/ 6877207 h 6877207"/>
              <a:gd name="connsiteX5" fmla="*/ 2430032 w 7431970"/>
              <a:gd name="connsiteY5" fmla="*/ 6877207 h 6877207"/>
              <a:gd name="connsiteX6" fmla="*/ 2430032 w 7431970"/>
              <a:gd name="connsiteY6" fmla="*/ 6877206 h 6877207"/>
              <a:gd name="connsiteX7" fmla="*/ 0 w 7431970"/>
              <a:gd name="connsiteY7" fmla="*/ 6877206 h 6877207"/>
              <a:gd name="connsiteX8" fmla="*/ 0 w 7431970"/>
              <a:gd name="connsiteY8" fmla="*/ 0 h 6877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31970" h="6877207">
                <a:moveTo>
                  <a:pt x="0" y="0"/>
                </a:moveTo>
                <a:lnTo>
                  <a:pt x="3313744" y="0"/>
                </a:lnTo>
                <a:lnTo>
                  <a:pt x="3313744" y="1"/>
                </a:lnTo>
                <a:lnTo>
                  <a:pt x="3739874" y="1"/>
                </a:lnTo>
                <a:lnTo>
                  <a:pt x="7431970" y="6877207"/>
                </a:lnTo>
                <a:lnTo>
                  <a:pt x="2430032" y="6877207"/>
                </a:lnTo>
                <a:lnTo>
                  <a:pt x="2430032" y="6877206"/>
                </a:lnTo>
                <a:lnTo>
                  <a:pt x="0" y="6877206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 userDrawn="1"/>
        </p:nvSpPr>
        <p:spPr>
          <a:xfrm flipV="1">
            <a:off x="3730400" y="-11236"/>
            <a:ext cx="3995284" cy="5731006"/>
          </a:xfrm>
          <a:custGeom>
            <a:avLst/>
            <a:gdLst>
              <a:gd name="connsiteX0" fmla="*/ 0 w 4016529"/>
              <a:gd name="connsiteY0" fmla="*/ 6913776 h 6913776"/>
              <a:gd name="connsiteX1" fmla="*/ 304800 w 4016529"/>
              <a:gd name="connsiteY1" fmla="*/ 6913776 h 6913776"/>
              <a:gd name="connsiteX2" fmla="*/ 4016529 w 4016529"/>
              <a:gd name="connsiteY2" fmla="*/ 0 h 6913776"/>
              <a:gd name="connsiteX3" fmla="*/ 3711729 w 4016529"/>
              <a:gd name="connsiteY3" fmla="*/ 0 h 6913776"/>
              <a:gd name="connsiteX4" fmla="*/ 0 w 4016529"/>
              <a:gd name="connsiteY4" fmla="*/ 6913776 h 691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6529" h="6913776">
                <a:moveTo>
                  <a:pt x="0" y="6913776"/>
                </a:moveTo>
                <a:lnTo>
                  <a:pt x="304800" y="6913776"/>
                </a:lnTo>
                <a:lnTo>
                  <a:pt x="4016529" y="0"/>
                </a:lnTo>
                <a:lnTo>
                  <a:pt x="3711729" y="0"/>
                </a:lnTo>
                <a:lnTo>
                  <a:pt x="0" y="691377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 userDrawn="1"/>
        </p:nvSpPr>
        <p:spPr>
          <a:xfrm flipV="1">
            <a:off x="3358926" y="-11236"/>
            <a:ext cx="1584884" cy="2273426"/>
          </a:xfrm>
          <a:custGeom>
            <a:avLst/>
            <a:gdLst>
              <a:gd name="connsiteX0" fmla="*/ 0 w 4016529"/>
              <a:gd name="connsiteY0" fmla="*/ 6913776 h 6913776"/>
              <a:gd name="connsiteX1" fmla="*/ 304800 w 4016529"/>
              <a:gd name="connsiteY1" fmla="*/ 6913776 h 6913776"/>
              <a:gd name="connsiteX2" fmla="*/ 4016529 w 4016529"/>
              <a:gd name="connsiteY2" fmla="*/ 0 h 6913776"/>
              <a:gd name="connsiteX3" fmla="*/ 3711729 w 4016529"/>
              <a:gd name="connsiteY3" fmla="*/ 0 h 6913776"/>
              <a:gd name="connsiteX4" fmla="*/ 0 w 4016529"/>
              <a:gd name="connsiteY4" fmla="*/ 6913776 h 691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6529" h="6913776">
                <a:moveTo>
                  <a:pt x="0" y="6913776"/>
                </a:moveTo>
                <a:lnTo>
                  <a:pt x="304800" y="6913776"/>
                </a:lnTo>
                <a:lnTo>
                  <a:pt x="4016529" y="0"/>
                </a:lnTo>
                <a:lnTo>
                  <a:pt x="3711729" y="0"/>
                </a:lnTo>
                <a:lnTo>
                  <a:pt x="0" y="691377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1309689"/>
            <a:ext cx="9144000" cy="3095626"/>
          </a:xfrm>
          <a:prstGeom prst="rect">
            <a:avLst/>
          </a:prstGeom>
          <a:gradFill>
            <a:gsLst>
              <a:gs pos="55000">
                <a:srgbClr val="F8A76D"/>
              </a:gs>
              <a:gs pos="0">
                <a:schemeClr val="bg1"/>
              </a:gs>
              <a:gs pos="100000">
                <a:schemeClr val="accent1">
                  <a:alpha val="86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7755743" y="1503589"/>
            <a:ext cx="1146629" cy="508000"/>
            <a:chOff x="10442581" y="221342"/>
            <a:chExt cx="1528839" cy="812800"/>
          </a:xfrm>
        </p:grpSpPr>
        <p:sp>
          <p:nvSpPr>
            <p:cNvPr id="12" name="Rounded Rectangle 11"/>
            <p:cNvSpPr/>
            <p:nvPr/>
          </p:nvSpPr>
          <p:spPr bwMode="auto">
            <a:xfrm>
              <a:off x="10442581" y="221342"/>
              <a:ext cx="1528839" cy="812800"/>
            </a:xfrm>
            <a:prstGeom prst="roundRect">
              <a:avLst>
                <a:gd name="adj" fmla="val 7292"/>
              </a:avLst>
            </a:prstGeom>
            <a:solidFill>
              <a:schemeClr val="bg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40500" tIns="40500" rIns="40500" bIns="405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749" fontAlgn="base">
                <a:spcBef>
                  <a:spcPct val="0"/>
                </a:spcBef>
                <a:spcAft>
                  <a:spcPct val="0"/>
                </a:spcAft>
              </a:pPr>
              <a:endParaRPr lang="en-US" sz="900" b="1" dirty="0">
                <a:solidFill>
                  <a:schemeClr val="bg1"/>
                </a:solidFill>
                <a:latin typeface="+mj-lt"/>
              </a:endParaRPr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10649788" y="288017"/>
              <a:ext cx="1114425" cy="679450"/>
              <a:chOff x="10821988" y="1865313"/>
              <a:chExt cx="1114425" cy="679450"/>
            </a:xfrm>
          </p:grpSpPr>
          <p:sp>
            <p:nvSpPr>
              <p:cNvPr id="14" name="Freeform 6"/>
              <p:cNvSpPr>
                <a:spLocks/>
              </p:cNvSpPr>
              <p:nvPr userDrawn="1"/>
            </p:nvSpPr>
            <p:spPr bwMode="auto">
              <a:xfrm>
                <a:off x="10893426" y="1865313"/>
                <a:ext cx="258763" cy="461963"/>
              </a:xfrm>
              <a:custGeom>
                <a:avLst/>
                <a:gdLst>
                  <a:gd name="T0" fmla="*/ 43 w 139"/>
                  <a:gd name="T1" fmla="*/ 0 h 248"/>
                  <a:gd name="T2" fmla="*/ 79 w 139"/>
                  <a:gd name="T3" fmla="*/ 31 h 248"/>
                  <a:gd name="T4" fmla="*/ 96 w 139"/>
                  <a:gd name="T5" fmla="*/ 75 h 248"/>
                  <a:gd name="T6" fmla="*/ 43 w 139"/>
                  <a:gd name="T7" fmla="*/ 163 h 248"/>
                  <a:gd name="T8" fmla="*/ 38 w 139"/>
                  <a:gd name="T9" fmla="*/ 192 h 248"/>
                  <a:gd name="T10" fmla="*/ 45 w 139"/>
                  <a:gd name="T11" fmla="*/ 212 h 248"/>
                  <a:gd name="T12" fmla="*/ 96 w 139"/>
                  <a:gd name="T13" fmla="*/ 158 h 248"/>
                  <a:gd name="T14" fmla="*/ 87 w 139"/>
                  <a:gd name="T15" fmla="*/ 137 h 248"/>
                  <a:gd name="T16" fmla="*/ 89 w 139"/>
                  <a:gd name="T17" fmla="*/ 137 h 248"/>
                  <a:gd name="T18" fmla="*/ 125 w 139"/>
                  <a:gd name="T19" fmla="*/ 169 h 248"/>
                  <a:gd name="T20" fmla="*/ 137 w 139"/>
                  <a:gd name="T21" fmla="*/ 194 h 248"/>
                  <a:gd name="T22" fmla="*/ 86 w 139"/>
                  <a:gd name="T23" fmla="*/ 248 h 248"/>
                  <a:gd name="T24" fmla="*/ 57 w 139"/>
                  <a:gd name="T25" fmla="*/ 237 h 248"/>
                  <a:gd name="T26" fmla="*/ 15 w 139"/>
                  <a:gd name="T27" fmla="*/ 201 h 248"/>
                  <a:gd name="T28" fmla="*/ 0 w 139"/>
                  <a:gd name="T29" fmla="*/ 162 h 248"/>
                  <a:gd name="T30" fmla="*/ 42 w 139"/>
                  <a:gd name="T31" fmla="*/ 74 h 248"/>
                  <a:gd name="T32" fmla="*/ 50 w 139"/>
                  <a:gd name="T33" fmla="*/ 36 h 248"/>
                  <a:gd name="T34" fmla="*/ 42 w 139"/>
                  <a:gd name="T35" fmla="*/ 2 h 248"/>
                  <a:gd name="T36" fmla="*/ 43 w 139"/>
                  <a:gd name="T37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39" h="248">
                    <a:moveTo>
                      <a:pt x="43" y="0"/>
                    </a:moveTo>
                    <a:cubicBezTo>
                      <a:pt x="79" y="31"/>
                      <a:pt x="79" y="31"/>
                      <a:pt x="79" y="31"/>
                    </a:cubicBezTo>
                    <a:cubicBezTo>
                      <a:pt x="93" y="43"/>
                      <a:pt x="96" y="59"/>
                      <a:pt x="96" y="75"/>
                    </a:cubicBezTo>
                    <a:cubicBezTo>
                      <a:pt x="96" y="113"/>
                      <a:pt x="57" y="131"/>
                      <a:pt x="43" y="163"/>
                    </a:cubicBezTo>
                    <a:cubicBezTo>
                      <a:pt x="40" y="172"/>
                      <a:pt x="37" y="182"/>
                      <a:pt x="38" y="192"/>
                    </a:cubicBezTo>
                    <a:cubicBezTo>
                      <a:pt x="38" y="195"/>
                      <a:pt x="40" y="211"/>
                      <a:pt x="45" y="212"/>
                    </a:cubicBezTo>
                    <a:cubicBezTo>
                      <a:pt x="79" y="220"/>
                      <a:pt x="107" y="196"/>
                      <a:pt x="96" y="158"/>
                    </a:cubicBezTo>
                    <a:cubicBezTo>
                      <a:pt x="93" y="148"/>
                      <a:pt x="91" y="143"/>
                      <a:pt x="87" y="137"/>
                    </a:cubicBezTo>
                    <a:cubicBezTo>
                      <a:pt x="89" y="137"/>
                      <a:pt x="89" y="137"/>
                      <a:pt x="89" y="137"/>
                    </a:cubicBezTo>
                    <a:cubicBezTo>
                      <a:pt x="125" y="169"/>
                      <a:pt x="125" y="169"/>
                      <a:pt x="125" y="169"/>
                    </a:cubicBezTo>
                    <a:cubicBezTo>
                      <a:pt x="131" y="177"/>
                      <a:pt x="137" y="183"/>
                      <a:pt x="137" y="194"/>
                    </a:cubicBezTo>
                    <a:cubicBezTo>
                      <a:pt x="139" y="224"/>
                      <a:pt x="113" y="248"/>
                      <a:pt x="86" y="248"/>
                    </a:cubicBezTo>
                    <a:cubicBezTo>
                      <a:pt x="74" y="248"/>
                      <a:pt x="64" y="243"/>
                      <a:pt x="57" y="237"/>
                    </a:cubicBezTo>
                    <a:cubicBezTo>
                      <a:pt x="15" y="201"/>
                      <a:pt x="15" y="201"/>
                      <a:pt x="15" y="201"/>
                    </a:cubicBezTo>
                    <a:cubicBezTo>
                      <a:pt x="3" y="190"/>
                      <a:pt x="0" y="178"/>
                      <a:pt x="0" y="162"/>
                    </a:cubicBezTo>
                    <a:cubicBezTo>
                      <a:pt x="0" y="126"/>
                      <a:pt x="29" y="105"/>
                      <a:pt x="42" y="74"/>
                    </a:cubicBezTo>
                    <a:cubicBezTo>
                      <a:pt x="48" y="61"/>
                      <a:pt x="50" y="49"/>
                      <a:pt x="50" y="36"/>
                    </a:cubicBezTo>
                    <a:cubicBezTo>
                      <a:pt x="50" y="25"/>
                      <a:pt x="50" y="10"/>
                      <a:pt x="42" y="2"/>
                    </a:cubicBezTo>
                    <a:cubicBezTo>
                      <a:pt x="43" y="0"/>
                      <a:pt x="43" y="0"/>
                      <a:pt x="43" y="0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15" name="Freeform 7"/>
              <p:cNvSpPr>
                <a:spLocks/>
              </p:cNvSpPr>
              <p:nvPr userDrawn="1"/>
            </p:nvSpPr>
            <p:spPr bwMode="auto">
              <a:xfrm>
                <a:off x="10821988" y="2347913"/>
                <a:ext cx="398463" cy="115888"/>
              </a:xfrm>
              <a:custGeom>
                <a:avLst/>
                <a:gdLst>
                  <a:gd name="T0" fmla="*/ 171 w 215"/>
                  <a:gd name="T1" fmla="*/ 17 h 62"/>
                  <a:gd name="T2" fmla="*/ 215 w 215"/>
                  <a:gd name="T3" fmla="*/ 55 h 62"/>
                  <a:gd name="T4" fmla="*/ 213 w 215"/>
                  <a:gd name="T5" fmla="*/ 55 h 62"/>
                  <a:gd name="T6" fmla="*/ 170 w 215"/>
                  <a:gd name="T7" fmla="*/ 40 h 62"/>
                  <a:gd name="T8" fmla="*/ 126 w 215"/>
                  <a:gd name="T9" fmla="*/ 49 h 62"/>
                  <a:gd name="T10" fmla="*/ 107 w 215"/>
                  <a:gd name="T11" fmla="*/ 56 h 62"/>
                  <a:gd name="T12" fmla="*/ 77 w 215"/>
                  <a:gd name="T13" fmla="*/ 61 h 62"/>
                  <a:gd name="T14" fmla="*/ 35 w 215"/>
                  <a:gd name="T15" fmla="*/ 37 h 62"/>
                  <a:gd name="T16" fmla="*/ 0 w 215"/>
                  <a:gd name="T17" fmla="*/ 7 h 62"/>
                  <a:gd name="T18" fmla="*/ 2 w 215"/>
                  <a:gd name="T19" fmla="*/ 6 h 62"/>
                  <a:gd name="T20" fmla="*/ 67 w 215"/>
                  <a:gd name="T21" fmla="*/ 20 h 62"/>
                  <a:gd name="T22" fmla="*/ 124 w 215"/>
                  <a:gd name="T23" fmla="*/ 1 h 62"/>
                  <a:gd name="T24" fmla="*/ 144 w 215"/>
                  <a:gd name="T25" fmla="*/ 2 h 62"/>
                  <a:gd name="T26" fmla="*/ 171 w 215"/>
                  <a:gd name="T27" fmla="*/ 17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15" h="62">
                    <a:moveTo>
                      <a:pt x="171" y="17"/>
                    </a:moveTo>
                    <a:cubicBezTo>
                      <a:pt x="171" y="18"/>
                      <a:pt x="211" y="52"/>
                      <a:pt x="215" y="55"/>
                    </a:cubicBezTo>
                    <a:cubicBezTo>
                      <a:pt x="213" y="55"/>
                      <a:pt x="213" y="55"/>
                      <a:pt x="213" y="55"/>
                    </a:cubicBezTo>
                    <a:cubicBezTo>
                      <a:pt x="201" y="45"/>
                      <a:pt x="187" y="41"/>
                      <a:pt x="170" y="40"/>
                    </a:cubicBezTo>
                    <a:cubicBezTo>
                      <a:pt x="155" y="40"/>
                      <a:pt x="140" y="44"/>
                      <a:pt x="126" y="49"/>
                    </a:cubicBezTo>
                    <a:cubicBezTo>
                      <a:pt x="120" y="51"/>
                      <a:pt x="113" y="54"/>
                      <a:pt x="107" y="56"/>
                    </a:cubicBezTo>
                    <a:cubicBezTo>
                      <a:pt x="98" y="60"/>
                      <a:pt x="87" y="62"/>
                      <a:pt x="77" y="61"/>
                    </a:cubicBezTo>
                    <a:cubicBezTo>
                      <a:pt x="62" y="59"/>
                      <a:pt x="47" y="48"/>
                      <a:pt x="35" y="3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2" y="6"/>
                      <a:pt x="2" y="6"/>
                    </a:cubicBezTo>
                    <a:cubicBezTo>
                      <a:pt x="23" y="18"/>
                      <a:pt x="42" y="24"/>
                      <a:pt x="67" y="20"/>
                    </a:cubicBezTo>
                    <a:cubicBezTo>
                      <a:pt x="77" y="19"/>
                      <a:pt x="113" y="1"/>
                      <a:pt x="124" y="1"/>
                    </a:cubicBezTo>
                    <a:cubicBezTo>
                      <a:pt x="130" y="1"/>
                      <a:pt x="138" y="0"/>
                      <a:pt x="144" y="2"/>
                    </a:cubicBezTo>
                    <a:cubicBezTo>
                      <a:pt x="156" y="6"/>
                      <a:pt x="162" y="10"/>
                      <a:pt x="171" y="17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16" name="Freeform 8"/>
              <p:cNvSpPr>
                <a:spLocks noEditPoints="1"/>
              </p:cNvSpPr>
              <p:nvPr userDrawn="1"/>
            </p:nvSpPr>
            <p:spPr bwMode="auto">
              <a:xfrm>
                <a:off x="11202988" y="1911350"/>
                <a:ext cx="733425" cy="228600"/>
              </a:xfrm>
              <a:custGeom>
                <a:avLst/>
                <a:gdLst>
                  <a:gd name="T0" fmla="*/ 213 w 395"/>
                  <a:gd name="T1" fmla="*/ 26 h 122"/>
                  <a:gd name="T2" fmla="*/ 231 w 395"/>
                  <a:gd name="T3" fmla="*/ 76 h 122"/>
                  <a:gd name="T4" fmla="*/ 391 w 395"/>
                  <a:gd name="T5" fmla="*/ 116 h 122"/>
                  <a:gd name="T6" fmla="*/ 341 w 395"/>
                  <a:gd name="T7" fmla="*/ 52 h 122"/>
                  <a:gd name="T8" fmla="*/ 383 w 395"/>
                  <a:gd name="T9" fmla="*/ 8 h 122"/>
                  <a:gd name="T10" fmla="*/ 349 w 395"/>
                  <a:gd name="T11" fmla="*/ 2 h 122"/>
                  <a:gd name="T12" fmla="*/ 356 w 395"/>
                  <a:gd name="T13" fmla="*/ 19 h 122"/>
                  <a:gd name="T14" fmla="*/ 319 w 395"/>
                  <a:gd name="T15" fmla="*/ 20 h 122"/>
                  <a:gd name="T16" fmla="*/ 326 w 395"/>
                  <a:gd name="T17" fmla="*/ 2 h 122"/>
                  <a:gd name="T18" fmla="*/ 279 w 395"/>
                  <a:gd name="T19" fmla="*/ 8 h 122"/>
                  <a:gd name="T20" fmla="*/ 321 w 395"/>
                  <a:gd name="T21" fmla="*/ 61 h 122"/>
                  <a:gd name="T22" fmla="*/ 283 w 395"/>
                  <a:gd name="T23" fmla="*/ 113 h 122"/>
                  <a:gd name="T24" fmla="*/ 274 w 395"/>
                  <a:gd name="T25" fmla="*/ 113 h 122"/>
                  <a:gd name="T26" fmla="*/ 227 w 395"/>
                  <a:gd name="T27" fmla="*/ 0 h 122"/>
                  <a:gd name="T28" fmla="*/ 171 w 395"/>
                  <a:gd name="T29" fmla="*/ 106 h 122"/>
                  <a:gd name="T30" fmla="*/ 142 w 395"/>
                  <a:gd name="T31" fmla="*/ 109 h 122"/>
                  <a:gd name="T32" fmla="*/ 141 w 395"/>
                  <a:gd name="T33" fmla="*/ 24 h 122"/>
                  <a:gd name="T34" fmla="*/ 154 w 395"/>
                  <a:gd name="T35" fmla="*/ 8 h 122"/>
                  <a:gd name="T36" fmla="*/ 125 w 395"/>
                  <a:gd name="T37" fmla="*/ 2 h 122"/>
                  <a:gd name="T38" fmla="*/ 35 w 395"/>
                  <a:gd name="T39" fmla="*/ 2 h 122"/>
                  <a:gd name="T40" fmla="*/ 4 w 395"/>
                  <a:gd name="T41" fmla="*/ 8 h 122"/>
                  <a:gd name="T42" fmla="*/ 17 w 395"/>
                  <a:gd name="T43" fmla="*/ 23 h 122"/>
                  <a:gd name="T44" fmla="*/ 16 w 395"/>
                  <a:gd name="T45" fmla="*/ 108 h 122"/>
                  <a:gd name="T46" fmla="*/ 7 w 395"/>
                  <a:gd name="T47" fmla="*/ 116 h 122"/>
                  <a:gd name="T48" fmla="*/ 41 w 395"/>
                  <a:gd name="T49" fmla="*/ 122 h 122"/>
                  <a:gd name="T50" fmla="*/ 36 w 395"/>
                  <a:gd name="T51" fmla="*/ 116 h 122"/>
                  <a:gd name="T52" fmla="*/ 26 w 395"/>
                  <a:gd name="T53" fmla="*/ 97 h 122"/>
                  <a:gd name="T54" fmla="*/ 26 w 395"/>
                  <a:gd name="T55" fmla="*/ 34 h 122"/>
                  <a:gd name="T56" fmla="*/ 73 w 395"/>
                  <a:gd name="T57" fmla="*/ 122 h 122"/>
                  <a:gd name="T58" fmla="*/ 117 w 395"/>
                  <a:gd name="T59" fmla="*/ 37 h 122"/>
                  <a:gd name="T60" fmla="*/ 117 w 395"/>
                  <a:gd name="T61" fmla="*/ 112 h 122"/>
                  <a:gd name="T62" fmla="*/ 103 w 395"/>
                  <a:gd name="T63" fmla="*/ 122 h 122"/>
                  <a:gd name="T64" fmla="*/ 143 w 395"/>
                  <a:gd name="T65" fmla="*/ 122 h 122"/>
                  <a:gd name="T66" fmla="*/ 157 w 395"/>
                  <a:gd name="T67" fmla="*/ 122 h 122"/>
                  <a:gd name="T68" fmla="*/ 186 w 395"/>
                  <a:gd name="T69" fmla="*/ 116 h 122"/>
                  <a:gd name="T70" fmla="*/ 190 w 395"/>
                  <a:gd name="T71" fmla="*/ 84 h 122"/>
                  <a:gd name="T72" fmla="*/ 242 w 395"/>
                  <a:gd name="T73" fmla="*/ 104 h 122"/>
                  <a:gd name="T74" fmla="*/ 233 w 395"/>
                  <a:gd name="T75" fmla="*/ 122 h 122"/>
                  <a:gd name="T76" fmla="*/ 273 w 395"/>
                  <a:gd name="T77" fmla="*/ 122 h 122"/>
                  <a:gd name="T78" fmla="*/ 281 w 395"/>
                  <a:gd name="T79" fmla="*/ 122 h 122"/>
                  <a:gd name="T80" fmla="*/ 284 w 395"/>
                  <a:gd name="T81" fmla="*/ 122 h 122"/>
                  <a:gd name="T82" fmla="*/ 300 w 395"/>
                  <a:gd name="T83" fmla="*/ 115 h 122"/>
                  <a:gd name="T84" fmla="*/ 302 w 395"/>
                  <a:gd name="T85" fmla="*/ 101 h 122"/>
                  <a:gd name="T86" fmla="*/ 350 w 395"/>
                  <a:gd name="T87" fmla="*/ 103 h 122"/>
                  <a:gd name="T88" fmla="*/ 345 w 395"/>
                  <a:gd name="T89" fmla="*/ 122 h 122"/>
                  <a:gd name="T90" fmla="*/ 391 w 395"/>
                  <a:gd name="T91" fmla="*/ 116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95" h="122">
                    <a:moveTo>
                      <a:pt x="193" y="76"/>
                    </a:moveTo>
                    <a:cubicBezTo>
                      <a:pt x="213" y="26"/>
                      <a:pt x="213" y="26"/>
                      <a:pt x="213" y="26"/>
                    </a:cubicBezTo>
                    <a:cubicBezTo>
                      <a:pt x="213" y="26"/>
                      <a:pt x="213" y="26"/>
                      <a:pt x="213" y="26"/>
                    </a:cubicBezTo>
                    <a:cubicBezTo>
                      <a:pt x="231" y="76"/>
                      <a:pt x="231" y="76"/>
                      <a:pt x="231" y="76"/>
                    </a:cubicBezTo>
                    <a:cubicBezTo>
                      <a:pt x="193" y="76"/>
                      <a:pt x="193" y="76"/>
                      <a:pt x="193" y="76"/>
                    </a:cubicBezTo>
                    <a:close/>
                    <a:moveTo>
                      <a:pt x="391" y="116"/>
                    </a:moveTo>
                    <a:cubicBezTo>
                      <a:pt x="385" y="115"/>
                      <a:pt x="383" y="112"/>
                      <a:pt x="376" y="102"/>
                    </a:cubicBezTo>
                    <a:cubicBezTo>
                      <a:pt x="341" y="52"/>
                      <a:pt x="341" y="52"/>
                      <a:pt x="341" y="52"/>
                    </a:cubicBezTo>
                    <a:cubicBezTo>
                      <a:pt x="368" y="15"/>
                      <a:pt x="368" y="15"/>
                      <a:pt x="368" y="15"/>
                    </a:cubicBezTo>
                    <a:cubicBezTo>
                      <a:pt x="371" y="11"/>
                      <a:pt x="377" y="9"/>
                      <a:pt x="383" y="8"/>
                    </a:cubicBezTo>
                    <a:cubicBezTo>
                      <a:pt x="386" y="7"/>
                      <a:pt x="387" y="3"/>
                      <a:pt x="387" y="2"/>
                    </a:cubicBezTo>
                    <a:cubicBezTo>
                      <a:pt x="349" y="2"/>
                      <a:pt x="349" y="2"/>
                      <a:pt x="349" y="2"/>
                    </a:cubicBezTo>
                    <a:cubicBezTo>
                      <a:pt x="349" y="3"/>
                      <a:pt x="349" y="7"/>
                      <a:pt x="353" y="8"/>
                    </a:cubicBezTo>
                    <a:cubicBezTo>
                      <a:pt x="357" y="10"/>
                      <a:pt x="360" y="14"/>
                      <a:pt x="356" y="19"/>
                    </a:cubicBezTo>
                    <a:cubicBezTo>
                      <a:pt x="336" y="46"/>
                      <a:pt x="336" y="46"/>
                      <a:pt x="336" y="46"/>
                    </a:cubicBezTo>
                    <a:cubicBezTo>
                      <a:pt x="319" y="20"/>
                      <a:pt x="319" y="20"/>
                      <a:pt x="319" y="20"/>
                    </a:cubicBezTo>
                    <a:cubicBezTo>
                      <a:pt x="313" y="12"/>
                      <a:pt x="316" y="9"/>
                      <a:pt x="322" y="8"/>
                    </a:cubicBezTo>
                    <a:cubicBezTo>
                      <a:pt x="325" y="7"/>
                      <a:pt x="326" y="3"/>
                      <a:pt x="326" y="2"/>
                    </a:cubicBezTo>
                    <a:cubicBezTo>
                      <a:pt x="275" y="2"/>
                      <a:pt x="275" y="2"/>
                      <a:pt x="275" y="2"/>
                    </a:cubicBezTo>
                    <a:cubicBezTo>
                      <a:pt x="275" y="3"/>
                      <a:pt x="275" y="7"/>
                      <a:pt x="279" y="8"/>
                    </a:cubicBezTo>
                    <a:cubicBezTo>
                      <a:pt x="285" y="9"/>
                      <a:pt x="289" y="13"/>
                      <a:pt x="293" y="18"/>
                    </a:cubicBezTo>
                    <a:cubicBezTo>
                      <a:pt x="321" y="61"/>
                      <a:pt x="321" y="61"/>
                      <a:pt x="321" y="61"/>
                    </a:cubicBezTo>
                    <a:cubicBezTo>
                      <a:pt x="294" y="99"/>
                      <a:pt x="294" y="99"/>
                      <a:pt x="294" y="99"/>
                    </a:cubicBezTo>
                    <a:cubicBezTo>
                      <a:pt x="289" y="107"/>
                      <a:pt x="287" y="110"/>
                      <a:pt x="283" y="113"/>
                    </a:cubicBezTo>
                    <a:cubicBezTo>
                      <a:pt x="279" y="115"/>
                      <a:pt x="276" y="114"/>
                      <a:pt x="274" y="113"/>
                    </a:cubicBezTo>
                    <a:cubicBezTo>
                      <a:pt x="274" y="113"/>
                      <a:pt x="274" y="113"/>
                      <a:pt x="274" y="113"/>
                    </a:cubicBezTo>
                    <a:cubicBezTo>
                      <a:pt x="271" y="110"/>
                      <a:pt x="269" y="106"/>
                      <a:pt x="267" y="101"/>
                    </a:cubicBezTo>
                    <a:cubicBezTo>
                      <a:pt x="260" y="84"/>
                      <a:pt x="238" y="28"/>
                      <a:pt x="227" y="0"/>
                    </a:cubicBezTo>
                    <a:cubicBezTo>
                      <a:pt x="215" y="0"/>
                      <a:pt x="215" y="0"/>
                      <a:pt x="215" y="0"/>
                    </a:cubicBezTo>
                    <a:cubicBezTo>
                      <a:pt x="200" y="38"/>
                      <a:pt x="178" y="93"/>
                      <a:pt x="171" y="106"/>
                    </a:cubicBezTo>
                    <a:cubicBezTo>
                      <a:pt x="167" y="113"/>
                      <a:pt x="162" y="116"/>
                      <a:pt x="157" y="116"/>
                    </a:cubicBezTo>
                    <a:cubicBezTo>
                      <a:pt x="157" y="116"/>
                      <a:pt x="143" y="119"/>
                      <a:pt x="142" y="109"/>
                    </a:cubicBezTo>
                    <a:cubicBezTo>
                      <a:pt x="141" y="107"/>
                      <a:pt x="141" y="105"/>
                      <a:pt x="141" y="102"/>
                    </a:cubicBezTo>
                    <a:cubicBezTo>
                      <a:pt x="141" y="24"/>
                      <a:pt x="141" y="24"/>
                      <a:pt x="141" y="24"/>
                    </a:cubicBezTo>
                    <a:cubicBezTo>
                      <a:pt x="141" y="15"/>
                      <a:pt x="145" y="9"/>
                      <a:pt x="154" y="8"/>
                    </a:cubicBezTo>
                    <a:cubicBezTo>
                      <a:pt x="154" y="8"/>
                      <a:pt x="154" y="8"/>
                      <a:pt x="154" y="8"/>
                    </a:cubicBezTo>
                    <a:cubicBezTo>
                      <a:pt x="158" y="7"/>
                      <a:pt x="158" y="2"/>
                      <a:pt x="158" y="2"/>
                    </a:cubicBezTo>
                    <a:cubicBezTo>
                      <a:pt x="125" y="2"/>
                      <a:pt x="125" y="2"/>
                      <a:pt x="125" y="2"/>
                    </a:cubicBezTo>
                    <a:cubicBezTo>
                      <a:pt x="79" y="91"/>
                      <a:pt x="79" y="91"/>
                      <a:pt x="79" y="91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7"/>
                      <a:pt x="4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11" y="8"/>
                      <a:pt x="16" y="11"/>
                      <a:pt x="17" y="23"/>
                    </a:cubicBezTo>
                    <a:cubicBezTo>
                      <a:pt x="17" y="97"/>
                      <a:pt x="17" y="97"/>
                      <a:pt x="17" y="97"/>
                    </a:cubicBezTo>
                    <a:cubicBezTo>
                      <a:pt x="17" y="101"/>
                      <a:pt x="17" y="105"/>
                      <a:pt x="16" y="108"/>
                    </a:cubicBezTo>
                    <a:cubicBezTo>
                      <a:pt x="16" y="112"/>
                      <a:pt x="13" y="115"/>
                      <a:pt x="7" y="116"/>
                    </a:cubicBezTo>
                    <a:cubicBezTo>
                      <a:pt x="7" y="116"/>
                      <a:pt x="7" y="116"/>
                      <a:pt x="7" y="116"/>
                    </a:cubicBezTo>
                    <a:cubicBezTo>
                      <a:pt x="2" y="117"/>
                      <a:pt x="2" y="121"/>
                      <a:pt x="2" y="122"/>
                    </a:cubicBezTo>
                    <a:cubicBezTo>
                      <a:pt x="41" y="122"/>
                      <a:pt x="41" y="122"/>
                      <a:pt x="41" y="122"/>
                    </a:cubicBezTo>
                    <a:cubicBezTo>
                      <a:pt x="41" y="121"/>
                      <a:pt x="41" y="121"/>
                      <a:pt x="41" y="121"/>
                    </a:cubicBezTo>
                    <a:cubicBezTo>
                      <a:pt x="41" y="120"/>
                      <a:pt x="40" y="117"/>
                      <a:pt x="36" y="116"/>
                    </a:cubicBezTo>
                    <a:cubicBezTo>
                      <a:pt x="30" y="115"/>
                      <a:pt x="27" y="112"/>
                      <a:pt x="26" y="108"/>
                    </a:cubicBezTo>
                    <a:cubicBezTo>
                      <a:pt x="26" y="105"/>
                      <a:pt x="26" y="101"/>
                      <a:pt x="26" y="97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69" y="122"/>
                      <a:pt x="69" y="122"/>
                      <a:pt x="69" y="122"/>
                    </a:cubicBezTo>
                    <a:cubicBezTo>
                      <a:pt x="73" y="122"/>
                      <a:pt x="73" y="122"/>
                      <a:pt x="73" y="122"/>
                    </a:cubicBezTo>
                    <a:cubicBezTo>
                      <a:pt x="117" y="37"/>
                      <a:pt x="117" y="37"/>
                      <a:pt x="117" y="37"/>
                    </a:cubicBezTo>
                    <a:cubicBezTo>
                      <a:pt x="117" y="37"/>
                      <a:pt x="117" y="37"/>
                      <a:pt x="117" y="37"/>
                    </a:cubicBezTo>
                    <a:cubicBezTo>
                      <a:pt x="117" y="102"/>
                      <a:pt x="117" y="102"/>
                      <a:pt x="117" y="102"/>
                    </a:cubicBezTo>
                    <a:cubicBezTo>
                      <a:pt x="117" y="106"/>
                      <a:pt x="117" y="109"/>
                      <a:pt x="117" y="112"/>
                    </a:cubicBezTo>
                    <a:cubicBezTo>
                      <a:pt x="116" y="114"/>
                      <a:pt x="113" y="115"/>
                      <a:pt x="108" y="116"/>
                    </a:cubicBezTo>
                    <a:cubicBezTo>
                      <a:pt x="104" y="117"/>
                      <a:pt x="103" y="121"/>
                      <a:pt x="103" y="122"/>
                    </a:cubicBezTo>
                    <a:cubicBezTo>
                      <a:pt x="139" y="122"/>
                      <a:pt x="139" y="122"/>
                      <a:pt x="139" y="122"/>
                    </a:cubicBezTo>
                    <a:cubicBezTo>
                      <a:pt x="143" y="122"/>
                      <a:pt x="143" y="122"/>
                      <a:pt x="143" y="122"/>
                    </a:cubicBezTo>
                    <a:cubicBezTo>
                      <a:pt x="155" y="122"/>
                      <a:pt x="155" y="122"/>
                      <a:pt x="155" y="122"/>
                    </a:cubicBezTo>
                    <a:cubicBezTo>
                      <a:pt x="157" y="122"/>
                      <a:pt x="157" y="122"/>
                      <a:pt x="157" y="122"/>
                    </a:cubicBezTo>
                    <a:cubicBezTo>
                      <a:pt x="191" y="122"/>
                      <a:pt x="191" y="122"/>
                      <a:pt x="191" y="122"/>
                    </a:cubicBezTo>
                    <a:cubicBezTo>
                      <a:pt x="191" y="122"/>
                      <a:pt x="191" y="118"/>
                      <a:pt x="186" y="116"/>
                    </a:cubicBezTo>
                    <a:cubicBezTo>
                      <a:pt x="181" y="114"/>
                      <a:pt x="180" y="109"/>
                      <a:pt x="182" y="104"/>
                    </a:cubicBezTo>
                    <a:cubicBezTo>
                      <a:pt x="190" y="84"/>
                      <a:pt x="190" y="84"/>
                      <a:pt x="190" y="84"/>
                    </a:cubicBezTo>
                    <a:cubicBezTo>
                      <a:pt x="234" y="84"/>
                      <a:pt x="234" y="84"/>
                      <a:pt x="234" y="84"/>
                    </a:cubicBezTo>
                    <a:cubicBezTo>
                      <a:pt x="242" y="104"/>
                      <a:pt x="242" y="104"/>
                      <a:pt x="242" y="104"/>
                    </a:cubicBezTo>
                    <a:cubicBezTo>
                      <a:pt x="244" y="109"/>
                      <a:pt x="243" y="114"/>
                      <a:pt x="239" y="115"/>
                    </a:cubicBezTo>
                    <a:cubicBezTo>
                      <a:pt x="234" y="117"/>
                      <a:pt x="233" y="121"/>
                      <a:pt x="233" y="122"/>
                    </a:cubicBezTo>
                    <a:cubicBezTo>
                      <a:pt x="271" y="122"/>
                      <a:pt x="271" y="122"/>
                      <a:pt x="271" y="122"/>
                    </a:cubicBezTo>
                    <a:cubicBezTo>
                      <a:pt x="273" y="122"/>
                      <a:pt x="273" y="122"/>
                      <a:pt x="273" y="122"/>
                    </a:cubicBezTo>
                    <a:cubicBezTo>
                      <a:pt x="274" y="122"/>
                      <a:pt x="274" y="122"/>
                      <a:pt x="274" y="122"/>
                    </a:cubicBezTo>
                    <a:cubicBezTo>
                      <a:pt x="281" y="122"/>
                      <a:pt x="281" y="122"/>
                      <a:pt x="281" y="122"/>
                    </a:cubicBezTo>
                    <a:cubicBezTo>
                      <a:pt x="282" y="122"/>
                      <a:pt x="282" y="122"/>
                      <a:pt x="282" y="122"/>
                    </a:cubicBezTo>
                    <a:cubicBezTo>
                      <a:pt x="284" y="122"/>
                      <a:pt x="284" y="122"/>
                      <a:pt x="284" y="122"/>
                    </a:cubicBezTo>
                    <a:cubicBezTo>
                      <a:pt x="305" y="122"/>
                      <a:pt x="305" y="122"/>
                      <a:pt x="305" y="122"/>
                    </a:cubicBezTo>
                    <a:cubicBezTo>
                      <a:pt x="305" y="122"/>
                      <a:pt x="306" y="117"/>
                      <a:pt x="300" y="115"/>
                    </a:cubicBezTo>
                    <a:cubicBezTo>
                      <a:pt x="300" y="115"/>
                      <a:pt x="300" y="115"/>
                      <a:pt x="300" y="115"/>
                    </a:cubicBezTo>
                    <a:cubicBezTo>
                      <a:pt x="297" y="113"/>
                      <a:pt x="297" y="109"/>
                      <a:pt x="302" y="101"/>
                    </a:cubicBezTo>
                    <a:cubicBezTo>
                      <a:pt x="326" y="68"/>
                      <a:pt x="326" y="68"/>
                      <a:pt x="326" y="68"/>
                    </a:cubicBezTo>
                    <a:cubicBezTo>
                      <a:pt x="350" y="103"/>
                      <a:pt x="350" y="103"/>
                      <a:pt x="350" y="103"/>
                    </a:cubicBezTo>
                    <a:cubicBezTo>
                      <a:pt x="356" y="112"/>
                      <a:pt x="354" y="115"/>
                      <a:pt x="349" y="116"/>
                    </a:cubicBezTo>
                    <a:cubicBezTo>
                      <a:pt x="345" y="118"/>
                      <a:pt x="345" y="121"/>
                      <a:pt x="345" y="122"/>
                    </a:cubicBezTo>
                    <a:cubicBezTo>
                      <a:pt x="394" y="122"/>
                      <a:pt x="394" y="122"/>
                      <a:pt x="394" y="122"/>
                    </a:cubicBezTo>
                    <a:cubicBezTo>
                      <a:pt x="394" y="122"/>
                      <a:pt x="395" y="118"/>
                      <a:pt x="391" y="116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17" name="Freeform 9"/>
              <p:cNvSpPr>
                <a:spLocks/>
              </p:cNvSpPr>
              <p:nvPr userDrawn="1"/>
            </p:nvSpPr>
            <p:spPr bwMode="auto">
              <a:xfrm>
                <a:off x="11201401" y="2182813"/>
                <a:ext cx="195263" cy="220663"/>
              </a:xfrm>
              <a:custGeom>
                <a:avLst/>
                <a:gdLst>
                  <a:gd name="T0" fmla="*/ 0 w 105"/>
                  <a:gd name="T1" fmla="*/ 114 h 119"/>
                  <a:gd name="T2" fmla="*/ 16 w 105"/>
                  <a:gd name="T3" fmla="*/ 109 h 119"/>
                  <a:gd name="T4" fmla="*/ 17 w 105"/>
                  <a:gd name="T5" fmla="*/ 99 h 119"/>
                  <a:gd name="T6" fmla="*/ 17 w 105"/>
                  <a:gd name="T7" fmla="*/ 20 h 119"/>
                  <a:gd name="T8" fmla="*/ 16 w 105"/>
                  <a:gd name="T9" fmla="*/ 10 h 119"/>
                  <a:gd name="T10" fmla="*/ 0 w 105"/>
                  <a:gd name="T11" fmla="*/ 6 h 119"/>
                  <a:gd name="T12" fmla="*/ 0 w 105"/>
                  <a:gd name="T13" fmla="*/ 0 h 119"/>
                  <a:gd name="T14" fmla="*/ 59 w 105"/>
                  <a:gd name="T15" fmla="*/ 0 h 119"/>
                  <a:gd name="T16" fmla="*/ 59 w 105"/>
                  <a:gd name="T17" fmla="*/ 6 h 119"/>
                  <a:gd name="T18" fmla="*/ 44 w 105"/>
                  <a:gd name="T19" fmla="*/ 10 h 119"/>
                  <a:gd name="T20" fmla="*/ 43 w 105"/>
                  <a:gd name="T21" fmla="*/ 20 h 119"/>
                  <a:gd name="T22" fmla="*/ 43 w 105"/>
                  <a:gd name="T23" fmla="*/ 100 h 119"/>
                  <a:gd name="T24" fmla="*/ 65 w 105"/>
                  <a:gd name="T25" fmla="*/ 113 h 119"/>
                  <a:gd name="T26" fmla="*/ 100 w 105"/>
                  <a:gd name="T27" fmla="*/ 88 h 119"/>
                  <a:gd name="T28" fmla="*/ 105 w 105"/>
                  <a:gd name="T29" fmla="*/ 88 h 119"/>
                  <a:gd name="T30" fmla="*/ 99 w 105"/>
                  <a:gd name="T31" fmla="*/ 119 h 119"/>
                  <a:gd name="T32" fmla="*/ 0 w 105"/>
                  <a:gd name="T33" fmla="*/ 119 h 119"/>
                  <a:gd name="T34" fmla="*/ 0 w 105"/>
                  <a:gd name="T35" fmla="*/ 114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5" h="119">
                    <a:moveTo>
                      <a:pt x="0" y="114"/>
                    </a:moveTo>
                    <a:cubicBezTo>
                      <a:pt x="9" y="113"/>
                      <a:pt x="15" y="112"/>
                      <a:pt x="16" y="109"/>
                    </a:cubicBezTo>
                    <a:cubicBezTo>
                      <a:pt x="17" y="106"/>
                      <a:pt x="17" y="103"/>
                      <a:pt x="17" y="9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6"/>
                      <a:pt x="17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6"/>
                      <a:pt x="59" y="6"/>
                      <a:pt x="59" y="6"/>
                    </a:cubicBezTo>
                    <a:cubicBezTo>
                      <a:pt x="51" y="6"/>
                      <a:pt x="44" y="7"/>
                      <a:pt x="44" y="10"/>
                    </a:cubicBezTo>
                    <a:cubicBezTo>
                      <a:pt x="43" y="13"/>
                      <a:pt x="43" y="16"/>
                      <a:pt x="43" y="20"/>
                    </a:cubicBezTo>
                    <a:cubicBezTo>
                      <a:pt x="43" y="100"/>
                      <a:pt x="43" y="100"/>
                      <a:pt x="43" y="100"/>
                    </a:cubicBezTo>
                    <a:cubicBezTo>
                      <a:pt x="43" y="112"/>
                      <a:pt x="50" y="113"/>
                      <a:pt x="65" y="113"/>
                    </a:cubicBezTo>
                    <a:cubicBezTo>
                      <a:pt x="89" y="113"/>
                      <a:pt x="92" y="103"/>
                      <a:pt x="100" y="88"/>
                    </a:cubicBezTo>
                    <a:cubicBezTo>
                      <a:pt x="105" y="88"/>
                      <a:pt x="105" y="88"/>
                      <a:pt x="105" y="88"/>
                    </a:cubicBezTo>
                    <a:cubicBezTo>
                      <a:pt x="99" y="119"/>
                      <a:pt x="99" y="119"/>
                      <a:pt x="9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18" name="Freeform 10"/>
              <p:cNvSpPr>
                <a:spLocks/>
              </p:cNvSpPr>
              <p:nvPr userDrawn="1"/>
            </p:nvSpPr>
            <p:spPr bwMode="auto">
              <a:xfrm>
                <a:off x="11418888" y="2182813"/>
                <a:ext cx="109538" cy="220663"/>
              </a:xfrm>
              <a:custGeom>
                <a:avLst/>
                <a:gdLst>
                  <a:gd name="T0" fmla="*/ 43 w 59"/>
                  <a:gd name="T1" fmla="*/ 99 h 119"/>
                  <a:gd name="T2" fmla="*/ 44 w 59"/>
                  <a:gd name="T3" fmla="*/ 109 h 119"/>
                  <a:gd name="T4" fmla="*/ 59 w 59"/>
                  <a:gd name="T5" fmla="*/ 114 h 119"/>
                  <a:gd name="T6" fmla="*/ 59 w 59"/>
                  <a:gd name="T7" fmla="*/ 119 h 119"/>
                  <a:gd name="T8" fmla="*/ 0 w 59"/>
                  <a:gd name="T9" fmla="*/ 119 h 119"/>
                  <a:gd name="T10" fmla="*/ 0 w 59"/>
                  <a:gd name="T11" fmla="*/ 114 h 119"/>
                  <a:gd name="T12" fmla="*/ 16 w 59"/>
                  <a:gd name="T13" fmla="*/ 109 h 119"/>
                  <a:gd name="T14" fmla="*/ 17 w 59"/>
                  <a:gd name="T15" fmla="*/ 99 h 119"/>
                  <a:gd name="T16" fmla="*/ 17 w 59"/>
                  <a:gd name="T17" fmla="*/ 20 h 119"/>
                  <a:gd name="T18" fmla="*/ 16 w 59"/>
                  <a:gd name="T19" fmla="*/ 10 h 119"/>
                  <a:gd name="T20" fmla="*/ 0 w 59"/>
                  <a:gd name="T21" fmla="*/ 6 h 119"/>
                  <a:gd name="T22" fmla="*/ 0 w 59"/>
                  <a:gd name="T23" fmla="*/ 0 h 119"/>
                  <a:gd name="T24" fmla="*/ 59 w 59"/>
                  <a:gd name="T25" fmla="*/ 0 h 119"/>
                  <a:gd name="T26" fmla="*/ 59 w 59"/>
                  <a:gd name="T27" fmla="*/ 6 h 119"/>
                  <a:gd name="T28" fmla="*/ 44 w 59"/>
                  <a:gd name="T29" fmla="*/ 10 h 119"/>
                  <a:gd name="T30" fmla="*/ 43 w 59"/>
                  <a:gd name="T31" fmla="*/ 20 h 119"/>
                  <a:gd name="T32" fmla="*/ 43 w 59"/>
                  <a:gd name="T33" fmla="*/ 9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9" h="119">
                    <a:moveTo>
                      <a:pt x="43" y="99"/>
                    </a:moveTo>
                    <a:cubicBezTo>
                      <a:pt x="43" y="103"/>
                      <a:pt x="43" y="106"/>
                      <a:pt x="44" y="109"/>
                    </a:cubicBezTo>
                    <a:cubicBezTo>
                      <a:pt x="44" y="112"/>
                      <a:pt x="51" y="113"/>
                      <a:pt x="59" y="114"/>
                    </a:cubicBezTo>
                    <a:cubicBezTo>
                      <a:pt x="59" y="119"/>
                      <a:pt x="59" y="119"/>
                      <a:pt x="5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ubicBezTo>
                      <a:pt x="9" y="113"/>
                      <a:pt x="15" y="112"/>
                      <a:pt x="16" y="109"/>
                    </a:cubicBezTo>
                    <a:cubicBezTo>
                      <a:pt x="17" y="106"/>
                      <a:pt x="17" y="103"/>
                      <a:pt x="17" y="9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6"/>
                      <a:pt x="17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6"/>
                      <a:pt x="59" y="6"/>
                      <a:pt x="59" y="6"/>
                    </a:cubicBezTo>
                    <a:cubicBezTo>
                      <a:pt x="51" y="6"/>
                      <a:pt x="44" y="7"/>
                      <a:pt x="44" y="10"/>
                    </a:cubicBezTo>
                    <a:cubicBezTo>
                      <a:pt x="43" y="13"/>
                      <a:pt x="43" y="16"/>
                      <a:pt x="43" y="20"/>
                    </a:cubicBezTo>
                    <a:cubicBezTo>
                      <a:pt x="43" y="99"/>
                      <a:pt x="43" y="99"/>
                      <a:pt x="43" y="99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19" name="Freeform 11"/>
              <p:cNvSpPr>
                <a:spLocks/>
              </p:cNvSpPr>
              <p:nvPr userDrawn="1"/>
            </p:nvSpPr>
            <p:spPr bwMode="auto">
              <a:xfrm>
                <a:off x="11553826" y="2182813"/>
                <a:ext cx="171450" cy="220663"/>
              </a:xfrm>
              <a:custGeom>
                <a:avLst/>
                <a:gdLst>
                  <a:gd name="T0" fmla="*/ 0 w 92"/>
                  <a:gd name="T1" fmla="*/ 0 h 119"/>
                  <a:gd name="T2" fmla="*/ 92 w 92"/>
                  <a:gd name="T3" fmla="*/ 0 h 119"/>
                  <a:gd name="T4" fmla="*/ 92 w 92"/>
                  <a:gd name="T5" fmla="*/ 28 h 119"/>
                  <a:gd name="T6" fmla="*/ 87 w 92"/>
                  <a:gd name="T7" fmla="*/ 28 h 119"/>
                  <a:gd name="T8" fmla="*/ 66 w 92"/>
                  <a:gd name="T9" fmla="*/ 7 h 119"/>
                  <a:gd name="T10" fmla="*/ 43 w 92"/>
                  <a:gd name="T11" fmla="*/ 7 h 119"/>
                  <a:gd name="T12" fmla="*/ 43 w 92"/>
                  <a:gd name="T13" fmla="*/ 57 h 119"/>
                  <a:gd name="T14" fmla="*/ 60 w 92"/>
                  <a:gd name="T15" fmla="*/ 57 h 119"/>
                  <a:gd name="T16" fmla="*/ 77 w 92"/>
                  <a:gd name="T17" fmla="*/ 41 h 119"/>
                  <a:gd name="T18" fmla="*/ 82 w 92"/>
                  <a:gd name="T19" fmla="*/ 41 h 119"/>
                  <a:gd name="T20" fmla="*/ 82 w 92"/>
                  <a:gd name="T21" fmla="*/ 81 h 119"/>
                  <a:gd name="T22" fmla="*/ 77 w 92"/>
                  <a:gd name="T23" fmla="*/ 81 h 119"/>
                  <a:gd name="T24" fmla="*/ 60 w 92"/>
                  <a:gd name="T25" fmla="*/ 64 h 119"/>
                  <a:gd name="T26" fmla="*/ 43 w 92"/>
                  <a:gd name="T27" fmla="*/ 64 h 119"/>
                  <a:gd name="T28" fmla="*/ 43 w 92"/>
                  <a:gd name="T29" fmla="*/ 99 h 119"/>
                  <a:gd name="T30" fmla="*/ 43 w 92"/>
                  <a:gd name="T31" fmla="*/ 109 h 119"/>
                  <a:gd name="T32" fmla="*/ 59 w 92"/>
                  <a:gd name="T33" fmla="*/ 114 h 119"/>
                  <a:gd name="T34" fmla="*/ 59 w 92"/>
                  <a:gd name="T35" fmla="*/ 119 h 119"/>
                  <a:gd name="T36" fmla="*/ 0 w 92"/>
                  <a:gd name="T37" fmla="*/ 119 h 119"/>
                  <a:gd name="T38" fmla="*/ 0 w 92"/>
                  <a:gd name="T39" fmla="*/ 114 h 119"/>
                  <a:gd name="T40" fmla="*/ 16 w 92"/>
                  <a:gd name="T41" fmla="*/ 109 h 119"/>
                  <a:gd name="T42" fmla="*/ 16 w 92"/>
                  <a:gd name="T43" fmla="*/ 99 h 119"/>
                  <a:gd name="T44" fmla="*/ 16 w 92"/>
                  <a:gd name="T45" fmla="*/ 20 h 119"/>
                  <a:gd name="T46" fmla="*/ 16 w 92"/>
                  <a:gd name="T47" fmla="*/ 10 h 119"/>
                  <a:gd name="T48" fmla="*/ 0 w 92"/>
                  <a:gd name="T49" fmla="*/ 6 h 119"/>
                  <a:gd name="T50" fmla="*/ 0 w 92"/>
                  <a:gd name="T51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92" h="119">
                    <a:moveTo>
                      <a:pt x="0" y="0"/>
                    </a:moveTo>
                    <a:cubicBezTo>
                      <a:pt x="92" y="0"/>
                      <a:pt x="92" y="0"/>
                      <a:pt x="92" y="0"/>
                    </a:cubicBezTo>
                    <a:cubicBezTo>
                      <a:pt x="92" y="28"/>
                      <a:pt x="92" y="28"/>
                      <a:pt x="92" y="28"/>
                    </a:cubicBezTo>
                    <a:cubicBezTo>
                      <a:pt x="87" y="28"/>
                      <a:pt x="87" y="28"/>
                      <a:pt x="87" y="28"/>
                    </a:cubicBezTo>
                    <a:cubicBezTo>
                      <a:pt x="84" y="16"/>
                      <a:pt x="79" y="7"/>
                      <a:pt x="66" y="7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43" y="57"/>
                      <a:pt x="43" y="57"/>
                      <a:pt x="43" y="57"/>
                    </a:cubicBezTo>
                    <a:cubicBezTo>
                      <a:pt x="60" y="57"/>
                      <a:pt x="60" y="57"/>
                      <a:pt x="60" y="57"/>
                    </a:cubicBezTo>
                    <a:cubicBezTo>
                      <a:pt x="72" y="57"/>
                      <a:pt x="77" y="51"/>
                      <a:pt x="77" y="41"/>
                    </a:cubicBezTo>
                    <a:cubicBezTo>
                      <a:pt x="82" y="41"/>
                      <a:pt x="82" y="41"/>
                      <a:pt x="82" y="41"/>
                    </a:cubicBezTo>
                    <a:cubicBezTo>
                      <a:pt x="82" y="81"/>
                      <a:pt x="82" y="81"/>
                      <a:pt x="82" y="81"/>
                    </a:cubicBezTo>
                    <a:cubicBezTo>
                      <a:pt x="77" y="81"/>
                      <a:pt x="77" y="81"/>
                      <a:pt x="77" y="81"/>
                    </a:cubicBezTo>
                    <a:cubicBezTo>
                      <a:pt x="77" y="71"/>
                      <a:pt x="73" y="64"/>
                      <a:pt x="60" y="64"/>
                    </a:cubicBezTo>
                    <a:cubicBezTo>
                      <a:pt x="43" y="64"/>
                      <a:pt x="43" y="64"/>
                      <a:pt x="43" y="64"/>
                    </a:cubicBezTo>
                    <a:cubicBezTo>
                      <a:pt x="43" y="99"/>
                      <a:pt x="43" y="99"/>
                      <a:pt x="43" y="99"/>
                    </a:cubicBezTo>
                    <a:cubicBezTo>
                      <a:pt x="43" y="103"/>
                      <a:pt x="43" y="106"/>
                      <a:pt x="43" y="109"/>
                    </a:cubicBezTo>
                    <a:cubicBezTo>
                      <a:pt x="44" y="112"/>
                      <a:pt x="50" y="113"/>
                      <a:pt x="59" y="114"/>
                    </a:cubicBezTo>
                    <a:cubicBezTo>
                      <a:pt x="59" y="119"/>
                      <a:pt x="59" y="119"/>
                      <a:pt x="5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ubicBezTo>
                      <a:pt x="9" y="113"/>
                      <a:pt x="15" y="112"/>
                      <a:pt x="16" y="109"/>
                    </a:cubicBezTo>
                    <a:cubicBezTo>
                      <a:pt x="16" y="106"/>
                      <a:pt x="16" y="103"/>
                      <a:pt x="16" y="99"/>
                    </a:cubicBezTo>
                    <a:cubicBezTo>
                      <a:pt x="16" y="20"/>
                      <a:pt x="16" y="20"/>
                      <a:pt x="16" y="20"/>
                    </a:cubicBezTo>
                    <a:cubicBezTo>
                      <a:pt x="16" y="16"/>
                      <a:pt x="16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0" name="Freeform 12"/>
              <p:cNvSpPr>
                <a:spLocks/>
              </p:cNvSpPr>
              <p:nvPr userDrawn="1"/>
            </p:nvSpPr>
            <p:spPr bwMode="auto">
              <a:xfrm>
                <a:off x="11739563" y="2182813"/>
                <a:ext cx="195263" cy="220663"/>
              </a:xfrm>
              <a:custGeom>
                <a:avLst/>
                <a:gdLst>
                  <a:gd name="T0" fmla="*/ 0 w 105"/>
                  <a:gd name="T1" fmla="*/ 114 h 119"/>
                  <a:gd name="T2" fmla="*/ 16 w 105"/>
                  <a:gd name="T3" fmla="*/ 109 h 119"/>
                  <a:gd name="T4" fmla="*/ 17 w 105"/>
                  <a:gd name="T5" fmla="*/ 99 h 119"/>
                  <a:gd name="T6" fmla="*/ 17 w 105"/>
                  <a:gd name="T7" fmla="*/ 20 h 119"/>
                  <a:gd name="T8" fmla="*/ 16 w 105"/>
                  <a:gd name="T9" fmla="*/ 10 h 119"/>
                  <a:gd name="T10" fmla="*/ 0 w 105"/>
                  <a:gd name="T11" fmla="*/ 6 h 119"/>
                  <a:gd name="T12" fmla="*/ 0 w 105"/>
                  <a:gd name="T13" fmla="*/ 0 h 119"/>
                  <a:gd name="T14" fmla="*/ 92 w 105"/>
                  <a:gd name="T15" fmla="*/ 0 h 119"/>
                  <a:gd name="T16" fmla="*/ 92 w 105"/>
                  <a:gd name="T17" fmla="*/ 28 h 119"/>
                  <a:gd name="T18" fmla="*/ 87 w 105"/>
                  <a:gd name="T19" fmla="*/ 28 h 119"/>
                  <a:gd name="T20" fmla="*/ 67 w 105"/>
                  <a:gd name="T21" fmla="*/ 7 h 119"/>
                  <a:gd name="T22" fmla="*/ 43 w 105"/>
                  <a:gd name="T23" fmla="*/ 7 h 119"/>
                  <a:gd name="T24" fmla="*/ 43 w 105"/>
                  <a:gd name="T25" fmla="*/ 54 h 119"/>
                  <a:gd name="T26" fmla="*/ 58 w 105"/>
                  <a:gd name="T27" fmla="*/ 54 h 119"/>
                  <a:gd name="T28" fmla="*/ 75 w 105"/>
                  <a:gd name="T29" fmla="*/ 38 h 119"/>
                  <a:gd name="T30" fmla="*/ 80 w 105"/>
                  <a:gd name="T31" fmla="*/ 38 h 119"/>
                  <a:gd name="T32" fmla="*/ 80 w 105"/>
                  <a:gd name="T33" fmla="*/ 77 h 119"/>
                  <a:gd name="T34" fmla="*/ 75 w 105"/>
                  <a:gd name="T35" fmla="*/ 77 h 119"/>
                  <a:gd name="T36" fmla="*/ 58 w 105"/>
                  <a:gd name="T37" fmla="*/ 60 h 119"/>
                  <a:gd name="T38" fmla="*/ 43 w 105"/>
                  <a:gd name="T39" fmla="*/ 60 h 119"/>
                  <a:gd name="T40" fmla="*/ 43 w 105"/>
                  <a:gd name="T41" fmla="*/ 99 h 119"/>
                  <a:gd name="T42" fmla="*/ 65 w 105"/>
                  <a:gd name="T43" fmla="*/ 113 h 119"/>
                  <a:gd name="T44" fmla="*/ 100 w 105"/>
                  <a:gd name="T45" fmla="*/ 88 h 119"/>
                  <a:gd name="T46" fmla="*/ 105 w 105"/>
                  <a:gd name="T47" fmla="*/ 88 h 119"/>
                  <a:gd name="T48" fmla="*/ 99 w 105"/>
                  <a:gd name="T49" fmla="*/ 119 h 119"/>
                  <a:gd name="T50" fmla="*/ 0 w 105"/>
                  <a:gd name="T51" fmla="*/ 119 h 119"/>
                  <a:gd name="T52" fmla="*/ 0 w 105"/>
                  <a:gd name="T53" fmla="*/ 114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5" h="119">
                    <a:moveTo>
                      <a:pt x="0" y="114"/>
                    </a:moveTo>
                    <a:cubicBezTo>
                      <a:pt x="9" y="113"/>
                      <a:pt x="15" y="112"/>
                      <a:pt x="16" y="109"/>
                    </a:cubicBezTo>
                    <a:cubicBezTo>
                      <a:pt x="17" y="106"/>
                      <a:pt x="17" y="103"/>
                      <a:pt x="17" y="9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6"/>
                      <a:pt x="17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92" y="0"/>
                      <a:pt x="92" y="0"/>
                      <a:pt x="92" y="0"/>
                    </a:cubicBezTo>
                    <a:cubicBezTo>
                      <a:pt x="92" y="28"/>
                      <a:pt x="92" y="28"/>
                      <a:pt x="92" y="28"/>
                    </a:cubicBezTo>
                    <a:cubicBezTo>
                      <a:pt x="87" y="28"/>
                      <a:pt x="87" y="28"/>
                      <a:pt x="87" y="28"/>
                    </a:cubicBezTo>
                    <a:cubicBezTo>
                      <a:pt x="84" y="16"/>
                      <a:pt x="80" y="7"/>
                      <a:pt x="67" y="7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43" y="54"/>
                      <a:pt x="43" y="54"/>
                      <a:pt x="43" y="54"/>
                    </a:cubicBezTo>
                    <a:cubicBezTo>
                      <a:pt x="58" y="54"/>
                      <a:pt x="58" y="54"/>
                      <a:pt x="58" y="54"/>
                    </a:cubicBezTo>
                    <a:cubicBezTo>
                      <a:pt x="70" y="54"/>
                      <a:pt x="75" y="47"/>
                      <a:pt x="75" y="38"/>
                    </a:cubicBezTo>
                    <a:cubicBezTo>
                      <a:pt x="80" y="38"/>
                      <a:pt x="80" y="38"/>
                      <a:pt x="80" y="38"/>
                    </a:cubicBezTo>
                    <a:cubicBezTo>
                      <a:pt x="80" y="77"/>
                      <a:pt x="80" y="77"/>
                      <a:pt x="80" y="77"/>
                    </a:cubicBezTo>
                    <a:cubicBezTo>
                      <a:pt x="75" y="77"/>
                      <a:pt x="75" y="77"/>
                      <a:pt x="75" y="77"/>
                    </a:cubicBezTo>
                    <a:cubicBezTo>
                      <a:pt x="75" y="68"/>
                      <a:pt x="71" y="60"/>
                      <a:pt x="58" y="60"/>
                    </a:cubicBezTo>
                    <a:cubicBezTo>
                      <a:pt x="43" y="60"/>
                      <a:pt x="43" y="60"/>
                      <a:pt x="43" y="60"/>
                    </a:cubicBezTo>
                    <a:cubicBezTo>
                      <a:pt x="43" y="99"/>
                      <a:pt x="43" y="99"/>
                      <a:pt x="43" y="99"/>
                    </a:cubicBezTo>
                    <a:cubicBezTo>
                      <a:pt x="43" y="112"/>
                      <a:pt x="50" y="113"/>
                      <a:pt x="65" y="113"/>
                    </a:cubicBezTo>
                    <a:cubicBezTo>
                      <a:pt x="89" y="113"/>
                      <a:pt x="92" y="103"/>
                      <a:pt x="100" y="88"/>
                    </a:cubicBezTo>
                    <a:cubicBezTo>
                      <a:pt x="105" y="88"/>
                      <a:pt x="105" y="88"/>
                      <a:pt x="105" y="88"/>
                    </a:cubicBezTo>
                    <a:cubicBezTo>
                      <a:pt x="99" y="119"/>
                      <a:pt x="99" y="119"/>
                      <a:pt x="9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1" name="Freeform 13"/>
              <p:cNvSpPr>
                <a:spLocks/>
              </p:cNvSpPr>
              <p:nvPr userDrawn="1"/>
            </p:nvSpPr>
            <p:spPr bwMode="auto">
              <a:xfrm>
                <a:off x="11215688" y="2463800"/>
                <a:ext cx="14288" cy="77788"/>
              </a:xfrm>
              <a:custGeom>
                <a:avLst/>
                <a:gdLst>
                  <a:gd name="T0" fmla="*/ 0 w 9"/>
                  <a:gd name="T1" fmla="*/ 49 h 49"/>
                  <a:gd name="T2" fmla="*/ 9 w 9"/>
                  <a:gd name="T3" fmla="*/ 49 h 49"/>
                  <a:gd name="T4" fmla="*/ 9 w 9"/>
                  <a:gd name="T5" fmla="*/ 0 h 49"/>
                  <a:gd name="T6" fmla="*/ 0 w 9"/>
                  <a:gd name="T7" fmla="*/ 0 h 49"/>
                  <a:gd name="T8" fmla="*/ 0 w 9"/>
                  <a:gd name="T9" fmla="*/ 49 h 49"/>
                  <a:gd name="T10" fmla="*/ 0 w 9"/>
                  <a:gd name="T11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49">
                    <a:moveTo>
                      <a:pt x="0" y="49"/>
                    </a:moveTo>
                    <a:lnTo>
                      <a:pt x="9" y="49"/>
                    </a:lnTo>
                    <a:lnTo>
                      <a:pt x="9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0" y="49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2" name="Freeform 14"/>
              <p:cNvSpPr>
                <a:spLocks/>
              </p:cNvSpPr>
              <p:nvPr userDrawn="1"/>
            </p:nvSpPr>
            <p:spPr bwMode="auto">
              <a:xfrm>
                <a:off x="11266488" y="2463800"/>
                <a:ext cx="58738" cy="77788"/>
              </a:xfrm>
              <a:custGeom>
                <a:avLst/>
                <a:gdLst>
                  <a:gd name="T0" fmla="*/ 28 w 37"/>
                  <a:gd name="T1" fmla="*/ 40 h 49"/>
                  <a:gd name="T2" fmla="*/ 28 w 37"/>
                  <a:gd name="T3" fmla="*/ 40 h 49"/>
                  <a:gd name="T4" fmla="*/ 14 w 37"/>
                  <a:gd name="T5" fmla="*/ 1 h 49"/>
                  <a:gd name="T6" fmla="*/ 14 w 37"/>
                  <a:gd name="T7" fmla="*/ 0 h 49"/>
                  <a:gd name="T8" fmla="*/ 0 w 37"/>
                  <a:gd name="T9" fmla="*/ 0 h 49"/>
                  <a:gd name="T10" fmla="*/ 0 w 37"/>
                  <a:gd name="T11" fmla="*/ 49 h 49"/>
                  <a:gd name="T12" fmla="*/ 8 w 37"/>
                  <a:gd name="T13" fmla="*/ 49 h 49"/>
                  <a:gd name="T14" fmla="*/ 8 w 37"/>
                  <a:gd name="T15" fmla="*/ 9 h 49"/>
                  <a:gd name="T16" fmla="*/ 8 w 37"/>
                  <a:gd name="T17" fmla="*/ 9 h 49"/>
                  <a:gd name="T18" fmla="*/ 23 w 37"/>
                  <a:gd name="T19" fmla="*/ 49 h 49"/>
                  <a:gd name="T20" fmla="*/ 23 w 37"/>
                  <a:gd name="T21" fmla="*/ 49 h 49"/>
                  <a:gd name="T22" fmla="*/ 37 w 37"/>
                  <a:gd name="T23" fmla="*/ 49 h 49"/>
                  <a:gd name="T24" fmla="*/ 37 w 37"/>
                  <a:gd name="T25" fmla="*/ 0 h 49"/>
                  <a:gd name="T26" fmla="*/ 28 w 37"/>
                  <a:gd name="T27" fmla="*/ 0 h 49"/>
                  <a:gd name="T28" fmla="*/ 28 w 37"/>
                  <a:gd name="T29" fmla="*/ 40 h 49"/>
                  <a:gd name="T30" fmla="*/ 28 w 37"/>
                  <a:gd name="T31" fmla="*/ 4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7" h="49">
                    <a:moveTo>
                      <a:pt x="28" y="40"/>
                    </a:moveTo>
                    <a:lnTo>
                      <a:pt x="28" y="40"/>
                    </a:lnTo>
                    <a:lnTo>
                      <a:pt x="14" y="1"/>
                    </a:lnTo>
                    <a:lnTo>
                      <a:pt x="14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8" y="49"/>
                    </a:lnTo>
                    <a:lnTo>
                      <a:pt x="8" y="9"/>
                    </a:lnTo>
                    <a:lnTo>
                      <a:pt x="8" y="9"/>
                    </a:lnTo>
                    <a:lnTo>
                      <a:pt x="23" y="49"/>
                    </a:lnTo>
                    <a:lnTo>
                      <a:pt x="23" y="49"/>
                    </a:lnTo>
                    <a:lnTo>
                      <a:pt x="37" y="49"/>
                    </a:lnTo>
                    <a:lnTo>
                      <a:pt x="37" y="0"/>
                    </a:lnTo>
                    <a:lnTo>
                      <a:pt x="28" y="0"/>
                    </a:lnTo>
                    <a:lnTo>
                      <a:pt x="28" y="40"/>
                    </a:lnTo>
                    <a:lnTo>
                      <a:pt x="28" y="40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3" name="Freeform 15"/>
              <p:cNvSpPr>
                <a:spLocks/>
              </p:cNvSpPr>
              <p:nvPr userDrawn="1"/>
            </p:nvSpPr>
            <p:spPr bwMode="auto">
              <a:xfrm>
                <a:off x="11356976" y="2463800"/>
                <a:ext cx="50800" cy="80963"/>
              </a:xfrm>
              <a:custGeom>
                <a:avLst/>
                <a:gdLst>
                  <a:gd name="T0" fmla="*/ 16 w 27"/>
                  <a:gd name="T1" fmla="*/ 18 h 43"/>
                  <a:gd name="T2" fmla="*/ 7 w 27"/>
                  <a:gd name="T3" fmla="*/ 12 h 43"/>
                  <a:gd name="T4" fmla="*/ 14 w 27"/>
                  <a:gd name="T5" fmla="*/ 7 h 43"/>
                  <a:gd name="T6" fmla="*/ 26 w 27"/>
                  <a:gd name="T7" fmla="*/ 8 h 43"/>
                  <a:gd name="T8" fmla="*/ 26 w 27"/>
                  <a:gd name="T9" fmla="*/ 8 h 43"/>
                  <a:gd name="T10" fmla="*/ 26 w 27"/>
                  <a:gd name="T11" fmla="*/ 1 h 43"/>
                  <a:gd name="T12" fmla="*/ 26 w 27"/>
                  <a:gd name="T13" fmla="*/ 1 h 43"/>
                  <a:gd name="T14" fmla="*/ 14 w 27"/>
                  <a:gd name="T15" fmla="*/ 0 h 43"/>
                  <a:gd name="T16" fmla="*/ 0 w 27"/>
                  <a:gd name="T17" fmla="*/ 12 h 43"/>
                  <a:gd name="T18" fmla="*/ 12 w 27"/>
                  <a:gd name="T19" fmla="*/ 24 h 43"/>
                  <a:gd name="T20" fmla="*/ 20 w 27"/>
                  <a:gd name="T21" fmla="*/ 30 h 43"/>
                  <a:gd name="T22" fmla="*/ 13 w 27"/>
                  <a:gd name="T23" fmla="*/ 36 h 43"/>
                  <a:gd name="T24" fmla="*/ 1 w 27"/>
                  <a:gd name="T25" fmla="*/ 35 h 43"/>
                  <a:gd name="T26" fmla="*/ 1 w 27"/>
                  <a:gd name="T27" fmla="*/ 35 h 43"/>
                  <a:gd name="T28" fmla="*/ 0 w 27"/>
                  <a:gd name="T29" fmla="*/ 42 h 43"/>
                  <a:gd name="T30" fmla="*/ 1 w 27"/>
                  <a:gd name="T31" fmla="*/ 42 h 43"/>
                  <a:gd name="T32" fmla="*/ 13 w 27"/>
                  <a:gd name="T33" fmla="*/ 43 h 43"/>
                  <a:gd name="T34" fmla="*/ 27 w 27"/>
                  <a:gd name="T35" fmla="*/ 30 h 43"/>
                  <a:gd name="T36" fmla="*/ 16 w 27"/>
                  <a:gd name="T37" fmla="*/ 18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" h="43">
                    <a:moveTo>
                      <a:pt x="16" y="18"/>
                    </a:moveTo>
                    <a:cubicBezTo>
                      <a:pt x="9" y="16"/>
                      <a:pt x="7" y="15"/>
                      <a:pt x="7" y="12"/>
                    </a:cubicBezTo>
                    <a:cubicBezTo>
                      <a:pt x="7" y="8"/>
                      <a:pt x="11" y="7"/>
                      <a:pt x="14" y="7"/>
                    </a:cubicBezTo>
                    <a:cubicBezTo>
                      <a:pt x="17" y="7"/>
                      <a:pt x="26" y="8"/>
                      <a:pt x="26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19" y="0"/>
                      <a:pt x="14" y="0"/>
                    </a:cubicBezTo>
                    <a:cubicBezTo>
                      <a:pt x="5" y="0"/>
                      <a:pt x="0" y="4"/>
                      <a:pt x="0" y="12"/>
                    </a:cubicBezTo>
                    <a:cubicBezTo>
                      <a:pt x="0" y="19"/>
                      <a:pt x="4" y="22"/>
                      <a:pt x="12" y="24"/>
                    </a:cubicBezTo>
                    <a:cubicBezTo>
                      <a:pt x="18" y="26"/>
                      <a:pt x="20" y="27"/>
                      <a:pt x="20" y="30"/>
                    </a:cubicBezTo>
                    <a:cubicBezTo>
                      <a:pt x="20" y="34"/>
                      <a:pt x="18" y="36"/>
                      <a:pt x="13" y="36"/>
                    </a:cubicBezTo>
                    <a:cubicBezTo>
                      <a:pt x="9" y="36"/>
                      <a:pt x="1" y="35"/>
                      <a:pt x="1" y="35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1" y="42"/>
                      <a:pt x="1" y="42"/>
                      <a:pt x="1" y="42"/>
                    </a:cubicBezTo>
                    <a:cubicBezTo>
                      <a:pt x="1" y="42"/>
                      <a:pt x="8" y="43"/>
                      <a:pt x="13" y="43"/>
                    </a:cubicBezTo>
                    <a:cubicBezTo>
                      <a:pt x="23" y="43"/>
                      <a:pt x="27" y="39"/>
                      <a:pt x="27" y="30"/>
                    </a:cubicBezTo>
                    <a:cubicBezTo>
                      <a:pt x="27" y="23"/>
                      <a:pt x="24" y="21"/>
                      <a:pt x="16" y="18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4" name="Freeform 16"/>
              <p:cNvSpPr>
                <a:spLocks/>
              </p:cNvSpPr>
              <p:nvPr userDrawn="1"/>
            </p:nvSpPr>
            <p:spPr bwMode="auto">
              <a:xfrm>
                <a:off x="11436351" y="2463800"/>
                <a:ext cx="55563" cy="80963"/>
              </a:xfrm>
              <a:custGeom>
                <a:avLst/>
                <a:gdLst>
                  <a:gd name="T0" fmla="*/ 22 w 30"/>
                  <a:gd name="T1" fmla="*/ 29 h 43"/>
                  <a:gd name="T2" fmla="*/ 15 w 30"/>
                  <a:gd name="T3" fmla="*/ 36 h 43"/>
                  <a:gd name="T4" fmla="*/ 7 w 30"/>
                  <a:gd name="T5" fmla="*/ 29 h 43"/>
                  <a:gd name="T6" fmla="*/ 7 w 30"/>
                  <a:gd name="T7" fmla="*/ 0 h 43"/>
                  <a:gd name="T8" fmla="*/ 0 w 30"/>
                  <a:gd name="T9" fmla="*/ 0 h 43"/>
                  <a:gd name="T10" fmla="*/ 0 w 30"/>
                  <a:gd name="T11" fmla="*/ 29 h 43"/>
                  <a:gd name="T12" fmla="*/ 15 w 30"/>
                  <a:gd name="T13" fmla="*/ 43 h 43"/>
                  <a:gd name="T14" fmla="*/ 30 w 30"/>
                  <a:gd name="T15" fmla="*/ 29 h 43"/>
                  <a:gd name="T16" fmla="*/ 30 w 30"/>
                  <a:gd name="T17" fmla="*/ 0 h 43"/>
                  <a:gd name="T18" fmla="*/ 22 w 30"/>
                  <a:gd name="T19" fmla="*/ 0 h 43"/>
                  <a:gd name="T20" fmla="*/ 22 w 30"/>
                  <a:gd name="T21" fmla="*/ 2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" h="43">
                    <a:moveTo>
                      <a:pt x="22" y="29"/>
                    </a:moveTo>
                    <a:cubicBezTo>
                      <a:pt x="22" y="34"/>
                      <a:pt x="20" y="36"/>
                      <a:pt x="15" y="36"/>
                    </a:cubicBezTo>
                    <a:cubicBezTo>
                      <a:pt x="9" y="36"/>
                      <a:pt x="7" y="34"/>
                      <a:pt x="7" y="29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9"/>
                      <a:pt x="0" y="29"/>
                      <a:pt x="0" y="29"/>
                    </a:cubicBezTo>
                    <a:cubicBezTo>
                      <a:pt x="0" y="38"/>
                      <a:pt x="4" y="43"/>
                      <a:pt x="15" y="43"/>
                    </a:cubicBezTo>
                    <a:cubicBezTo>
                      <a:pt x="25" y="43"/>
                      <a:pt x="30" y="38"/>
                      <a:pt x="30" y="29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2" y="29"/>
                      <a:pt x="22" y="29"/>
                      <a:pt x="22" y="29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5" name="Freeform 17"/>
              <p:cNvSpPr>
                <a:spLocks noEditPoints="1"/>
              </p:cNvSpPr>
              <p:nvPr userDrawn="1"/>
            </p:nvSpPr>
            <p:spPr bwMode="auto">
              <a:xfrm>
                <a:off x="11526838" y="2463800"/>
                <a:ext cx="55563" cy="77788"/>
              </a:xfrm>
              <a:custGeom>
                <a:avLst/>
                <a:gdLst>
                  <a:gd name="T0" fmla="*/ 8 w 30"/>
                  <a:gd name="T1" fmla="*/ 7 h 42"/>
                  <a:gd name="T2" fmla="*/ 15 w 30"/>
                  <a:gd name="T3" fmla="*/ 7 h 42"/>
                  <a:gd name="T4" fmla="*/ 22 w 30"/>
                  <a:gd name="T5" fmla="*/ 14 h 42"/>
                  <a:gd name="T6" fmla="*/ 16 w 30"/>
                  <a:gd name="T7" fmla="*/ 21 h 42"/>
                  <a:gd name="T8" fmla="*/ 8 w 30"/>
                  <a:gd name="T9" fmla="*/ 21 h 42"/>
                  <a:gd name="T10" fmla="*/ 8 w 30"/>
                  <a:gd name="T11" fmla="*/ 7 h 42"/>
                  <a:gd name="T12" fmla="*/ 30 w 30"/>
                  <a:gd name="T13" fmla="*/ 14 h 42"/>
                  <a:gd name="T14" fmla="*/ 15 w 30"/>
                  <a:gd name="T15" fmla="*/ 0 h 42"/>
                  <a:gd name="T16" fmla="*/ 0 w 30"/>
                  <a:gd name="T17" fmla="*/ 0 h 42"/>
                  <a:gd name="T18" fmla="*/ 0 w 30"/>
                  <a:gd name="T19" fmla="*/ 42 h 42"/>
                  <a:gd name="T20" fmla="*/ 8 w 30"/>
                  <a:gd name="T21" fmla="*/ 42 h 42"/>
                  <a:gd name="T22" fmla="*/ 8 w 30"/>
                  <a:gd name="T23" fmla="*/ 28 h 42"/>
                  <a:gd name="T24" fmla="*/ 15 w 30"/>
                  <a:gd name="T25" fmla="*/ 28 h 42"/>
                  <a:gd name="T26" fmla="*/ 16 w 30"/>
                  <a:gd name="T27" fmla="*/ 28 h 42"/>
                  <a:gd name="T28" fmla="*/ 22 w 30"/>
                  <a:gd name="T29" fmla="*/ 42 h 42"/>
                  <a:gd name="T30" fmla="*/ 30 w 30"/>
                  <a:gd name="T31" fmla="*/ 42 h 42"/>
                  <a:gd name="T32" fmla="*/ 23 w 30"/>
                  <a:gd name="T33" fmla="*/ 26 h 42"/>
                  <a:gd name="T34" fmla="*/ 30 w 30"/>
                  <a:gd name="T35" fmla="*/ 14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0" h="42">
                    <a:moveTo>
                      <a:pt x="8" y="7"/>
                    </a:moveTo>
                    <a:cubicBezTo>
                      <a:pt x="15" y="7"/>
                      <a:pt x="15" y="7"/>
                      <a:pt x="15" y="7"/>
                    </a:cubicBezTo>
                    <a:cubicBezTo>
                      <a:pt x="19" y="7"/>
                      <a:pt x="22" y="10"/>
                      <a:pt x="22" y="14"/>
                    </a:cubicBezTo>
                    <a:cubicBezTo>
                      <a:pt x="22" y="18"/>
                      <a:pt x="20" y="21"/>
                      <a:pt x="16" y="21"/>
                    </a:cubicBezTo>
                    <a:cubicBezTo>
                      <a:pt x="8" y="21"/>
                      <a:pt x="8" y="21"/>
                      <a:pt x="8" y="21"/>
                    </a:cubicBezTo>
                    <a:cubicBezTo>
                      <a:pt x="8" y="7"/>
                      <a:pt x="8" y="7"/>
                      <a:pt x="8" y="7"/>
                    </a:cubicBezTo>
                    <a:close/>
                    <a:moveTo>
                      <a:pt x="30" y="14"/>
                    </a:moveTo>
                    <a:cubicBezTo>
                      <a:pt x="30" y="5"/>
                      <a:pt x="25" y="0"/>
                      <a:pt x="1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8" y="28"/>
                      <a:pt x="8" y="28"/>
                      <a:pt x="8" y="28"/>
                    </a:cubicBezTo>
                    <a:cubicBezTo>
                      <a:pt x="15" y="28"/>
                      <a:pt x="15" y="28"/>
                      <a:pt x="15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22" y="42"/>
                      <a:pt x="22" y="42"/>
                      <a:pt x="22" y="42"/>
                    </a:cubicBezTo>
                    <a:cubicBezTo>
                      <a:pt x="30" y="42"/>
                      <a:pt x="30" y="42"/>
                      <a:pt x="30" y="42"/>
                    </a:cubicBezTo>
                    <a:cubicBezTo>
                      <a:pt x="23" y="26"/>
                      <a:pt x="23" y="26"/>
                      <a:pt x="23" y="26"/>
                    </a:cubicBezTo>
                    <a:cubicBezTo>
                      <a:pt x="28" y="24"/>
                      <a:pt x="30" y="20"/>
                      <a:pt x="30" y="14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6" name="Freeform 18"/>
              <p:cNvSpPr>
                <a:spLocks noEditPoints="1"/>
              </p:cNvSpPr>
              <p:nvPr userDrawn="1"/>
            </p:nvSpPr>
            <p:spPr bwMode="auto">
              <a:xfrm>
                <a:off x="11606213" y="2463800"/>
                <a:ext cx="63500" cy="77788"/>
              </a:xfrm>
              <a:custGeom>
                <a:avLst/>
                <a:gdLst>
                  <a:gd name="T0" fmla="*/ 21 w 40"/>
                  <a:gd name="T1" fmla="*/ 8 h 49"/>
                  <a:gd name="T2" fmla="*/ 26 w 40"/>
                  <a:gd name="T3" fmla="*/ 32 h 49"/>
                  <a:gd name="T4" fmla="*/ 14 w 40"/>
                  <a:gd name="T5" fmla="*/ 32 h 49"/>
                  <a:gd name="T6" fmla="*/ 19 w 40"/>
                  <a:gd name="T7" fmla="*/ 8 h 49"/>
                  <a:gd name="T8" fmla="*/ 21 w 40"/>
                  <a:gd name="T9" fmla="*/ 8 h 49"/>
                  <a:gd name="T10" fmla="*/ 21 w 40"/>
                  <a:gd name="T11" fmla="*/ 8 h 49"/>
                  <a:gd name="T12" fmla="*/ 28 w 40"/>
                  <a:gd name="T13" fmla="*/ 0 h 49"/>
                  <a:gd name="T14" fmla="*/ 12 w 40"/>
                  <a:gd name="T15" fmla="*/ 0 h 49"/>
                  <a:gd name="T16" fmla="*/ 1 w 40"/>
                  <a:gd name="T17" fmla="*/ 49 h 49"/>
                  <a:gd name="T18" fmla="*/ 0 w 40"/>
                  <a:gd name="T19" fmla="*/ 49 h 49"/>
                  <a:gd name="T20" fmla="*/ 9 w 40"/>
                  <a:gd name="T21" fmla="*/ 49 h 49"/>
                  <a:gd name="T22" fmla="*/ 12 w 40"/>
                  <a:gd name="T23" fmla="*/ 40 h 49"/>
                  <a:gd name="T24" fmla="*/ 28 w 40"/>
                  <a:gd name="T25" fmla="*/ 40 h 49"/>
                  <a:gd name="T26" fmla="*/ 30 w 40"/>
                  <a:gd name="T27" fmla="*/ 49 h 49"/>
                  <a:gd name="T28" fmla="*/ 40 w 40"/>
                  <a:gd name="T29" fmla="*/ 49 h 49"/>
                  <a:gd name="T30" fmla="*/ 28 w 40"/>
                  <a:gd name="T31" fmla="*/ 1 h 49"/>
                  <a:gd name="T32" fmla="*/ 28 w 40"/>
                  <a:gd name="T33" fmla="*/ 0 h 49"/>
                  <a:gd name="T34" fmla="*/ 28 w 40"/>
                  <a:gd name="T35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" h="49">
                    <a:moveTo>
                      <a:pt x="21" y="8"/>
                    </a:moveTo>
                    <a:lnTo>
                      <a:pt x="26" y="32"/>
                    </a:lnTo>
                    <a:lnTo>
                      <a:pt x="14" y="32"/>
                    </a:lnTo>
                    <a:lnTo>
                      <a:pt x="19" y="8"/>
                    </a:lnTo>
                    <a:lnTo>
                      <a:pt x="21" y="8"/>
                    </a:lnTo>
                    <a:lnTo>
                      <a:pt x="21" y="8"/>
                    </a:lnTo>
                    <a:close/>
                    <a:moveTo>
                      <a:pt x="28" y="0"/>
                    </a:moveTo>
                    <a:lnTo>
                      <a:pt x="12" y="0"/>
                    </a:lnTo>
                    <a:lnTo>
                      <a:pt x="1" y="49"/>
                    </a:lnTo>
                    <a:lnTo>
                      <a:pt x="0" y="49"/>
                    </a:lnTo>
                    <a:lnTo>
                      <a:pt x="9" y="49"/>
                    </a:lnTo>
                    <a:lnTo>
                      <a:pt x="12" y="40"/>
                    </a:lnTo>
                    <a:lnTo>
                      <a:pt x="28" y="40"/>
                    </a:lnTo>
                    <a:lnTo>
                      <a:pt x="30" y="49"/>
                    </a:lnTo>
                    <a:lnTo>
                      <a:pt x="40" y="49"/>
                    </a:lnTo>
                    <a:lnTo>
                      <a:pt x="28" y="1"/>
                    </a:lnTo>
                    <a:lnTo>
                      <a:pt x="28" y="0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7" name="Freeform 19"/>
              <p:cNvSpPr>
                <a:spLocks/>
              </p:cNvSpPr>
              <p:nvPr userDrawn="1"/>
            </p:nvSpPr>
            <p:spPr bwMode="auto">
              <a:xfrm>
                <a:off x="11696701" y="2463800"/>
                <a:ext cx="61913" cy="77788"/>
              </a:xfrm>
              <a:custGeom>
                <a:avLst/>
                <a:gdLst>
                  <a:gd name="T0" fmla="*/ 30 w 39"/>
                  <a:gd name="T1" fmla="*/ 40 h 49"/>
                  <a:gd name="T2" fmla="*/ 30 w 39"/>
                  <a:gd name="T3" fmla="*/ 40 h 49"/>
                  <a:gd name="T4" fmla="*/ 16 w 39"/>
                  <a:gd name="T5" fmla="*/ 1 h 49"/>
                  <a:gd name="T6" fmla="*/ 14 w 39"/>
                  <a:gd name="T7" fmla="*/ 0 h 49"/>
                  <a:gd name="T8" fmla="*/ 0 w 39"/>
                  <a:gd name="T9" fmla="*/ 0 h 49"/>
                  <a:gd name="T10" fmla="*/ 0 w 39"/>
                  <a:gd name="T11" fmla="*/ 49 h 49"/>
                  <a:gd name="T12" fmla="*/ 10 w 39"/>
                  <a:gd name="T13" fmla="*/ 49 h 49"/>
                  <a:gd name="T14" fmla="*/ 10 w 39"/>
                  <a:gd name="T15" fmla="*/ 9 h 49"/>
                  <a:gd name="T16" fmla="*/ 25 w 39"/>
                  <a:gd name="T17" fmla="*/ 49 h 49"/>
                  <a:gd name="T18" fmla="*/ 25 w 39"/>
                  <a:gd name="T19" fmla="*/ 49 h 49"/>
                  <a:gd name="T20" fmla="*/ 39 w 39"/>
                  <a:gd name="T21" fmla="*/ 49 h 49"/>
                  <a:gd name="T22" fmla="*/ 39 w 39"/>
                  <a:gd name="T23" fmla="*/ 0 h 49"/>
                  <a:gd name="T24" fmla="*/ 30 w 39"/>
                  <a:gd name="T25" fmla="*/ 0 h 49"/>
                  <a:gd name="T26" fmla="*/ 30 w 39"/>
                  <a:gd name="T27" fmla="*/ 40 h 49"/>
                  <a:gd name="T28" fmla="*/ 30 w 39"/>
                  <a:gd name="T29" fmla="*/ 4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9" h="49">
                    <a:moveTo>
                      <a:pt x="30" y="40"/>
                    </a:moveTo>
                    <a:lnTo>
                      <a:pt x="30" y="40"/>
                    </a:lnTo>
                    <a:lnTo>
                      <a:pt x="16" y="1"/>
                    </a:lnTo>
                    <a:lnTo>
                      <a:pt x="14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10" y="49"/>
                    </a:lnTo>
                    <a:lnTo>
                      <a:pt x="10" y="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39" y="49"/>
                    </a:lnTo>
                    <a:lnTo>
                      <a:pt x="39" y="0"/>
                    </a:lnTo>
                    <a:lnTo>
                      <a:pt x="30" y="0"/>
                    </a:lnTo>
                    <a:lnTo>
                      <a:pt x="30" y="40"/>
                    </a:lnTo>
                    <a:lnTo>
                      <a:pt x="30" y="40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8" name="Freeform 20"/>
              <p:cNvSpPr>
                <a:spLocks/>
              </p:cNvSpPr>
              <p:nvPr userDrawn="1"/>
            </p:nvSpPr>
            <p:spPr bwMode="auto">
              <a:xfrm>
                <a:off x="11790363" y="2463800"/>
                <a:ext cx="50800" cy="80963"/>
              </a:xfrm>
              <a:custGeom>
                <a:avLst/>
                <a:gdLst>
                  <a:gd name="T0" fmla="*/ 26 w 27"/>
                  <a:gd name="T1" fmla="*/ 35 h 43"/>
                  <a:gd name="T2" fmla="*/ 16 w 27"/>
                  <a:gd name="T3" fmla="*/ 36 h 43"/>
                  <a:gd name="T4" fmla="*/ 7 w 27"/>
                  <a:gd name="T5" fmla="*/ 21 h 43"/>
                  <a:gd name="T6" fmla="*/ 16 w 27"/>
                  <a:gd name="T7" fmla="*/ 7 h 43"/>
                  <a:gd name="T8" fmla="*/ 26 w 27"/>
                  <a:gd name="T9" fmla="*/ 8 h 43"/>
                  <a:gd name="T10" fmla="*/ 26 w 27"/>
                  <a:gd name="T11" fmla="*/ 8 h 43"/>
                  <a:gd name="T12" fmla="*/ 27 w 27"/>
                  <a:gd name="T13" fmla="*/ 1 h 43"/>
                  <a:gd name="T14" fmla="*/ 26 w 27"/>
                  <a:gd name="T15" fmla="*/ 1 h 43"/>
                  <a:gd name="T16" fmla="*/ 15 w 27"/>
                  <a:gd name="T17" fmla="*/ 0 h 43"/>
                  <a:gd name="T18" fmla="*/ 0 w 27"/>
                  <a:gd name="T19" fmla="*/ 21 h 43"/>
                  <a:gd name="T20" fmla="*/ 15 w 27"/>
                  <a:gd name="T21" fmla="*/ 43 h 43"/>
                  <a:gd name="T22" fmla="*/ 26 w 27"/>
                  <a:gd name="T23" fmla="*/ 42 h 43"/>
                  <a:gd name="T24" fmla="*/ 27 w 27"/>
                  <a:gd name="T25" fmla="*/ 42 h 43"/>
                  <a:gd name="T26" fmla="*/ 26 w 27"/>
                  <a:gd name="T27" fmla="*/ 35 h 43"/>
                  <a:gd name="T28" fmla="*/ 26 w 27"/>
                  <a:gd name="T29" fmla="*/ 35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7" h="43">
                    <a:moveTo>
                      <a:pt x="26" y="35"/>
                    </a:moveTo>
                    <a:cubicBezTo>
                      <a:pt x="26" y="35"/>
                      <a:pt x="19" y="36"/>
                      <a:pt x="16" y="36"/>
                    </a:cubicBezTo>
                    <a:cubicBezTo>
                      <a:pt x="9" y="36"/>
                      <a:pt x="7" y="32"/>
                      <a:pt x="7" y="21"/>
                    </a:cubicBezTo>
                    <a:cubicBezTo>
                      <a:pt x="7" y="10"/>
                      <a:pt x="9" y="7"/>
                      <a:pt x="16" y="7"/>
                    </a:cubicBezTo>
                    <a:cubicBezTo>
                      <a:pt x="19" y="7"/>
                      <a:pt x="26" y="8"/>
                      <a:pt x="26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20" y="0"/>
                      <a:pt x="15" y="0"/>
                    </a:cubicBezTo>
                    <a:cubicBezTo>
                      <a:pt x="2" y="0"/>
                      <a:pt x="0" y="8"/>
                      <a:pt x="0" y="21"/>
                    </a:cubicBezTo>
                    <a:cubicBezTo>
                      <a:pt x="0" y="35"/>
                      <a:pt x="2" y="43"/>
                      <a:pt x="15" y="43"/>
                    </a:cubicBezTo>
                    <a:cubicBezTo>
                      <a:pt x="19" y="43"/>
                      <a:pt x="26" y="42"/>
                      <a:pt x="26" y="42"/>
                    </a:cubicBezTo>
                    <a:cubicBezTo>
                      <a:pt x="27" y="42"/>
                      <a:pt x="27" y="42"/>
                      <a:pt x="27" y="42"/>
                    </a:cubicBezTo>
                    <a:cubicBezTo>
                      <a:pt x="26" y="35"/>
                      <a:pt x="26" y="35"/>
                      <a:pt x="26" y="35"/>
                    </a:cubicBezTo>
                    <a:cubicBezTo>
                      <a:pt x="26" y="35"/>
                      <a:pt x="26" y="35"/>
                      <a:pt x="26" y="35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9" name="Freeform 21"/>
              <p:cNvSpPr>
                <a:spLocks/>
              </p:cNvSpPr>
              <p:nvPr userDrawn="1"/>
            </p:nvSpPr>
            <p:spPr bwMode="auto">
              <a:xfrm>
                <a:off x="11869738" y="2463800"/>
                <a:ext cx="49213" cy="77788"/>
              </a:xfrm>
              <a:custGeom>
                <a:avLst/>
                <a:gdLst>
                  <a:gd name="T0" fmla="*/ 31 w 31"/>
                  <a:gd name="T1" fmla="*/ 8 h 49"/>
                  <a:gd name="T2" fmla="*/ 31 w 31"/>
                  <a:gd name="T3" fmla="*/ 0 h 49"/>
                  <a:gd name="T4" fmla="*/ 0 w 31"/>
                  <a:gd name="T5" fmla="*/ 0 h 49"/>
                  <a:gd name="T6" fmla="*/ 0 w 31"/>
                  <a:gd name="T7" fmla="*/ 49 h 49"/>
                  <a:gd name="T8" fmla="*/ 31 w 31"/>
                  <a:gd name="T9" fmla="*/ 49 h 49"/>
                  <a:gd name="T10" fmla="*/ 31 w 31"/>
                  <a:gd name="T11" fmla="*/ 41 h 49"/>
                  <a:gd name="T12" fmla="*/ 10 w 31"/>
                  <a:gd name="T13" fmla="*/ 41 h 49"/>
                  <a:gd name="T14" fmla="*/ 10 w 31"/>
                  <a:gd name="T15" fmla="*/ 29 h 49"/>
                  <a:gd name="T16" fmla="*/ 26 w 31"/>
                  <a:gd name="T17" fmla="*/ 29 h 49"/>
                  <a:gd name="T18" fmla="*/ 26 w 31"/>
                  <a:gd name="T19" fmla="*/ 21 h 49"/>
                  <a:gd name="T20" fmla="*/ 10 w 31"/>
                  <a:gd name="T21" fmla="*/ 21 h 49"/>
                  <a:gd name="T22" fmla="*/ 10 w 31"/>
                  <a:gd name="T23" fmla="*/ 8 h 49"/>
                  <a:gd name="T24" fmla="*/ 31 w 31"/>
                  <a:gd name="T25" fmla="*/ 8 h 49"/>
                  <a:gd name="T26" fmla="*/ 31 w 31"/>
                  <a:gd name="T27" fmla="*/ 8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1" h="49">
                    <a:moveTo>
                      <a:pt x="31" y="8"/>
                    </a:moveTo>
                    <a:lnTo>
                      <a:pt x="31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31" y="49"/>
                    </a:lnTo>
                    <a:lnTo>
                      <a:pt x="31" y="41"/>
                    </a:lnTo>
                    <a:lnTo>
                      <a:pt x="10" y="41"/>
                    </a:lnTo>
                    <a:lnTo>
                      <a:pt x="10" y="29"/>
                    </a:lnTo>
                    <a:lnTo>
                      <a:pt x="26" y="29"/>
                    </a:lnTo>
                    <a:lnTo>
                      <a:pt x="26" y="21"/>
                    </a:lnTo>
                    <a:lnTo>
                      <a:pt x="10" y="21"/>
                    </a:lnTo>
                    <a:lnTo>
                      <a:pt x="10" y="8"/>
                    </a:lnTo>
                    <a:lnTo>
                      <a:pt x="31" y="8"/>
                    </a:lnTo>
                    <a:lnTo>
                      <a:pt x="31" y="8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</p:grpSp>
      </p:grpSp>
      <p:sp>
        <p:nvSpPr>
          <p:cNvPr id="30" name="Rectangle 29"/>
          <p:cNvSpPr/>
          <p:nvPr userDrawn="1"/>
        </p:nvSpPr>
        <p:spPr>
          <a:xfrm flipV="1">
            <a:off x="6223640" y="4405811"/>
            <a:ext cx="2920364" cy="237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1" name="Parallelogram 30"/>
          <p:cNvSpPr/>
          <p:nvPr userDrawn="1"/>
        </p:nvSpPr>
        <p:spPr>
          <a:xfrm flipV="1">
            <a:off x="5958296" y="4406026"/>
            <a:ext cx="594256" cy="237419"/>
          </a:xfrm>
          <a:prstGeom prst="parallelogram">
            <a:avLst>
              <a:gd name="adj" fmla="val 5368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7446" y="4426156"/>
            <a:ext cx="2801814" cy="190679"/>
          </a:xfrm>
          <a:prstGeom prst="rect">
            <a:avLst/>
          </a:prstGeom>
        </p:spPr>
      </p:pic>
      <p:grpSp>
        <p:nvGrpSpPr>
          <p:cNvPr id="33" name="Group 32"/>
          <p:cNvGrpSpPr/>
          <p:nvPr userDrawn="1"/>
        </p:nvGrpSpPr>
        <p:grpSpPr>
          <a:xfrm>
            <a:off x="157794" y="1420814"/>
            <a:ext cx="1357879" cy="1699603"/>
            <a:chOff x="-1732712" y="2269217"/>
            <a:chExt cx="398463" cy="598488"/>
          </a:xfrm>
          <a:solidFill>
            <a:schemeClr val="tx2"/>
          </a:solidFill>
        </p:grpSpPr>
        <p:sp>
          <p:nvSpPr>
            <p:cNvPr id="34" name="Freeform 6"/>
            <p:cNvSpPr>
              <a:spLocks/>
            </p:cNvSpPr>
            <p:nvPr userDrawn="1"/>
          </p:nvSpPr>
          <p:spPr bwMode="auto">
            <a:xfrm>
              <a:off x="-1661274" y="2269217"/>
              <a:ext cx="258763" cy="461963"/>
            </a:xfrm>
            <a:custGeom>
              <a:avLst/>
              <a:gdLst>
                <a:gd name="T0" fmla="*/ 43 w 139"/>
                <a:gd name="T1" fmla="*/ 0 h 248"/>
                <a:gd name="T2" fmla="*/ 79 w 139"/>
                <a:gd name="T3" fmla="*/ 31 h 248"/>
                <a:gd name="T4" fmla="*/ 96 w 139"/>
                <a:gd name="T5" fmla="*/ 75 h 248"/>
                <a:gd name="T6" fmla="*/ 43 w 139"/>
                <a:gd name="T7" fmla="*/ 163 h 248"/>
                <a:gd name="T8" fmla="*/ 38 w 139"/>
                <a:gd name="T9" fmla="*/ 192 h 248"/>
                <a:gd name="T10" fmla="*/ 45 w 139"/>
                <a:gd name="T11" fmla="*/ 212 h 248"/>
                <a:gd name="T12" fmla="*/ 96 w 139"/>
                <a:gd name="T13" fmla="*/ 158 h 248"/>
                <a:gd name="T14" fmla="*/ 87 w 139"/>
                <a:gd name="T15" fmla="*/ 137 h 248"/>
                <a:gd name="T16" fmla="*/ 89 w 139"/>
                <a:gd name="T17" fmla="*/ 137 h 248"/>
                <a:gd name="T18" fmla="*/ 125 w 139"/>
                <a:gd name="T19" fmla="*/ 169 h 248"/>
                <a:gd name="T20" fmla="*/ 137 w 139"/>
                <a:gd name="T21" fmla="*/ 194 h 248"/>
                <a:gd name="T22" fmla="*/ 86 w 139"/>
                <a:gd name="T23" fmla="*/ 248 h 248"/>
                <a:gd name="T24" fmla="*/ 57 w 139"/>
                <a:gd name="T25" fmla="*/ 237 h 248"/>
                <a:gd name="T26" fmla="*/ 15 w 139"/>
                <a:gd name="T27" fmla="*/ 201 h 248"/>
                <a:gd name="T28" fmla="*/ 0 w 139"/>
                <a:gd name="T29" fmla="*/ 162 h 248"/>
                <a:gd name="T30" fmla="*/ 42 w 139"/>
                <a:gd name="T31" fmla="*/ 74 h 248"/>
                <a:gd name="T32" fmla="*/ 50 w 139"/>
                <a:gd name="T33" fmla="*/ 36 h 248"/>
                <a:gd name="T34" fmla="*/ 42 w 139"/>
                <a:gd name="T35" fmla="*/ 2 h 248"/>
                <a:gd name="T36" fmla="*/ 43 w 139"/>
                <a:gd name="T37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9" h="248">
                  <a:moveTo>
                    <a:pt x="43" y="0"/>
                  </a:moveTo>
                  <a:cubicBezTo>
                    <a:pt x="79" y="31"/>
                    <a:pt x="79" y="31"/>
                    <a:pt x="79" y="31"/>
                  </a:cubicBezTo>
                  <a:cubicBezTo>
                    <a:pt x="93" y="43"/>
                    <a:pt x="96" y="59"/>
                    <a:pt x="96" y="75"/>
                  </a:cubicBezTo>
                  <a:cubicBezTo>
                    <a:pt x="96" y="113"/>
                    <a:pt x="57" y="131"/>
                    <a:pt x="43" y="163"/>
                  </a:cubicBezTo>
                  <a:cubicBezTo>
                    <a:pt x="40" y="172"/>
                    <a:pt x="37" y="182"/>
                    <a:pt x="38" y="192"/>
                  </a:cubicBezTo>
                  <a:cubicBezTo>
                    <a:pt x="38" y="195"/>
                    <a:pt x="40" y="211"/>
                    <a:pt x="45" y="212"/>
                  </a:cubicBezTo>
                  <a:cubicBezTo>
                    <a:pt x="79" y="220"/>
                    <a:pt x="107" y="196"/>
                    <a:pt x="96" y="158"/>
                  </a:cubicBezTo>
                  <a:cubicBezTo>
                    <a:pt x="93" y="148"/>
                    <a:pt x="91" y="143"/>
                    <a:pt x="87" y="137"/>
                  </a:cubicBezTo>
                  <a:cubicBezTo>
                    <a:pt x="89" y="137"/>
                    <a:pt x="89" y="137"/>
                    <a:pt x="89" y="137"/>
                  </a:cubicBezTo>
                  <a:cubicBezTo>
                    <a:pt x="125" y="169"/>
                    <a:pt x="125" y="169"/>
                    <a:pt x="125" y="169"/>
                  </a:cubicBezTo>
                  <a:cubicBezTo>
                    <a:pt x="131" y="177"/>
                    <a:pt x="137" y="183"/>
                    <a:pt x="137" y="194"/>
                  </a:cubicBezTo>
                  <a:cubicBezTo>
                    <a:pt x="139" y="224"/>
                    <a:pt x="113" y="248"/>
                    <a:pt x="86" y="248"/>
                  </a:cubicBezTo>
                  <a:cubicBezTo>
                    <a:pt x="74" y="248"/>
                    <a:pt x="64" y="243"/>
                    <a:pt x="57" y="237"/>
                  </a:cubicBezTo>
                  <a:cubicBezTo>
                    <a:pt x="15" y="201"/>
                    <a:pt x="15" y="201"/>
                    <a:pt x="15" y="201"/>
                  </a:cubicBezTo>
                  <a:cubicBezTo>
                    <a:pt x="3" y="190"/>
                    <a:pt x="0" y="178"/>
                    <a:pt x="0" y="162"/>
                  </a:cubicBezTo>
                  <a:cubicBezTo>
                    <a:pt x="0" y="126"/>
                    <a:pt x="29" y="105"/>
                    <a:pt x="42" y="74"/>
                  </a:cubicBezTo>
                  <a:cubicBezTo>
                    <a:pt x="48" y="61"/>
                    <a:pt x="50" y="49"/>
                    <a:pt x="50" y="36"/>
                  </a:cubicBezTo>
                  <a:cubicBezTo>
                    <a:pt x="50" y="25"/>
                    <a:pt x="50" y="10"/>
                    <a:pt x="42" y="2"/>
                  </a:cubicBezTo>
                  <a:cubicBezTo>
                    <a:pt x="43" y="0"/>
                    <a:pt x="43" y="0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/>
            </a:p>
          </p:txBody>
        </p:sp>
        <p:sp>
          <p:nvSpPr>
            <p:cNvPr id="35" name="Freeform 7"/>
            <p:cNvSpPr>
              <a:spLocks/>
            </p:cNvSpPr>
            <p:nvPr userDrawn="1"/>
          </p:nvSpPr>
          <p:spPr bwMode="auto">
            <a:xfrm>
              <a:off x="-1732712" y="2751817"/>
              <a:ext cx="398463" cy="115888"/>
            </a:xfrm>
            <a:custGeom>
              <a:avLst/>
              <a:gdLst>
                <a:gd name="T0" fmla="*/ 171 w 215"/>
                <a:gd name="T1" fmla="*/ 17 h 62"/>
                <a:gd name="T2" fmla="*/ 215 w 215"/>
                <a:gd name="T3" fmla="*/ 55 h 62"/>
                <a:gd name="T4" fmla="*/ 213 w 215"/>
                <a:gd name="T5" fmla="*/ 55 h 62"/>
                <a:gd name="T6" fmla="*/ 170 w 215"/>
                <a:gd name="T7" fmla="*/ 40 h 62"/>
                <a:gd name="T8" fmla="*/ 126 w 215"/>
                <a:gd name="T9" fmla="*/ 49 h 62"/>
                <a:gd name="T10" fmla="*/ 107 w 215"/>
                <a:gd name="T11" fmla="*/ 56 h 62"/>
                <a:gd name="T12" fmla="*/ 77 w 215"/>
                <a:gd name="T13" fmla="*/ 61 h 62"/>
                <a:gd name="T14" fmla="*/ 35 w 215"/>
                <a:gd name="T15" fmla="*/ 37 h 62"/>
                <a:gd name="T16" fmla="*/ 0 w 215"/>
                <a:gd name="T17" fmla="*/ 7 h 62"/>
                <a:gd name="T18" fmla="*/ 2 w 215"/>
                <a:gd name="T19" fmla="*/ 6 h 62"/>
                <a:gd name="T20" fmla="*/ 67 w 215"/>
                <a:gd name="T21" fmla="*/ 20 h 62"/>
                <a:gd name="T22" fmla="*/ 124 w 215"/>
                <a:gd name="T23" fmla="*/ 1 h 62"/>
                <a:gd name="T24" fmla="*/ 144 w 215"/>
                <a:gd name="T25" fmla="*/ 2 h 62"/>
                <a:gd name="T26" fmla="*/ 171 w 215"/>
                <a:gd name="T27" fmla="*/ 1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5" h="62">
                  <a:moveTo>
                    <a:pt x="171" y="17"/>
                  </a:moveTo>
                  <a:cubicBezTo>
                    <a:pt x="171" y="18"/>
                    <a:pt x="211" y="52"/>
                    <a:pt x="215" y="55"/>
                  </a:cubicBezTo>
                  <a:cubicBezTo>
                    <a:pt x="213" y="55"/>
                    <a:pt x="213" y="55"/>
                    <a:pt x="213" y="55"/>
                  </a:cubicBezTo>
                  <a:cubicBezTo>
                    <a:pt x="201" y="45"/>
                    <a:pt x="187" y="41"/>
                    <a:pt x="170" y="40"/>
                  </a:cubicBezTo>
                  <a:cubicBezTo>
                    <a:pt x="155" y="40"/>
                    <a:pt x="140" y="44"/>
                    <a:pt x="126" y="49"/>
                  </a:cubicBezTo>
                  <a:cubicBezTo>
                    <a:pt x="120" y="51"/>
                    <a:pt x="113" y="54"/>
                    <a:pt x="107" y="56"/>
                  </a:cubicBezTo>
                  <a:cubicBezTo>
                    <a:pt x="98" y="60"/>
                    <a:pt x="87" y="62"/>
                    <a:pt x="77" y="61"/>
                  </a:cubicBezTo>
                  <a:cubicBezTo>
                    <a:pt x="62" y="59"/>
                    <a:pt x="47" y="48"/>
                    <a:pt x="35" y="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2" y="6"/>
                    <a:pt x="2" y="6"/>
                  </a:cubicBezTo>
                  <a:cubicBezTo>
                    <a:pt x="23" y="18"/>
                    <a:pt x="42" y="24"/>
                    <a:pt x="67" y="20"/>
                  </a:cubicBezTo>
                  <a:cubicBezTo>
                    <a:pt x="77" y="19"/>
                    <a:pt x="113" y="1"/>
                    <a:pt x="124" y="1"/>
                  </a:cubicBezTo>
                  <a:cubicBezTo>
                    <a:pt x="130" y="1"/>
                    <a:pt x="138" y="0"/>
                    <a:pt x="144" y="2"/>
                  </a:cubicBezTo>
                  <a:cubicBezTo>
                    <a:pt x="156" y="6"/>
                    <a:pt x="162" y="10"/>
                    <a:pt x="171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/>
            </a:p>
          </p:txBody>
        </p:sp>
      </p:grpSp>
      <p:sp>
        <p:nvSpPr>
          <p:cNvPr id="36" name="Rectangle 35"/>
          <p:cNvSpPr/>
          <p:nvPr userDrawn="1"/>
        </p:nvSpPr>
        <p:spPr>
          <a:xfrm flipV="1">
            <a:off x="0" y="3359855"/>
            <a:ext cx="3729038" cy="6975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7" name="Freeform 36"/>
          <p:cNvSpPr/>
          <p:nvPr userDrawn="1"/>
        </p:nvSpPr>
        <p:spPr>
          <a:xfrm rot="10800000" flipV="1">
            <a:off x="2278857" y="3359855"/>
            <a:ext cx="1157288" cy="697599"/>
          </a:xfrm>
          <a:custGeom>
            <a:avLst/>
            <a:gdLst>
              <a:gd name="connsiteX0" fmla="*/ 0 w 9499600"/>
              <a:gd name="connsiteY0" fmla="*/ 6871484 h 6871484"/>
              <a:gd name="connsiteX1" fmla="*/ 5384800 w 9499600"/>
              <a:gd name="connsiteY1" fmla="*/ 6871484 h 6871484"/>
              <a:gd name="connsiteX2" fmla="*/ 5384800 w 9499600"/>
              <a:gd name="connsiteY2" fmla="*/ 6871483 h 6871484"/>
              <a:gd name="connsiteX3" fmla="*/ 5810576 w 9499600"/>
              <a:gd name="connsiteY3" fmla="*/ 6871483 h 6871484"/>
              <a:gd name="connsiteX4" fmla="*/ 9499600 w 9499600"/>
              <a:gd name="connsiteY4" fmla="*/ 0 h 6871484"/>
              <a:gd name="connsiteX5" fmla="*/ 4501824 w 9499600"/>
              <a:gd name="connsiteY5" fmla="*/ 0 h 6871484"/>
              <a:gd name="connsiteX6" fmla="*/ 4501824 w 9499600"/>
              <a:gd name="connsiteY6" fmla="*/ 1 h 6871484"/>
              <a:gd name="connsiteX7" fmla="*/ 0 w 9499600"/>
              <a:gd name="connsiteY7" fmla="*/ 1 h 68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9600" h="6871484">
                <a:moveTo>
                  <a:pt x="0" y="6871484"/>
                </a:moveTo>
                <a:lnTo>
                  <a:pt x="5384800" y="6871484"/>
                </a:lnTo>
                <a:lnTo>
                  <a:pt x="5384800" y="6871483"/>
                </a:lnTo>
                <a:lnTo>
                  <a:pt x="5810576" y="6871483"/>
                </a:lnTo>
                <a:lnTo>
                  <a:pt x="9499600" y="0"/>
                </a:lnTo>
                <a:lnTo>
                  <a:pt x="4501824" y="0"/>
                </a:lnTo>
                <a:lnTo>
                  <a:pt x="4501824" y="1"/>
                </a:lnTo>
                <a:lnTo>
                  <a:pt x="0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8" name="Freeform 37"/>
          <p:cNvSpPr/>
          <p:nvPr userDrawn="1"/>
        </p:nvSpPr>
        <p:spPr>
          <a:xfrm flipV="1">
            <a:off x="6022182" y="3359855"/>
            <a:ext cx="1157288" cy="697599"/>
          </a:xfrm>
          <a:custGeom>
            <a:avLst/>
            <a:gdLst>
              <a:gd name="connsiteX0" fmla="*/ 0 w 9499600"/>
              <a:gd name="connsiteY0" fmla="*/ 6871484 h 6871484"/>
              <a:gd name="connsiteX1" fmla="*/ 5384800 w 9499600"/>
              <a:gd name="connsiteY1" fmla="*/ 6871484 h 6871484"/>
              <a:gd name="connsiteX2" fmla="*/ 5384800 w 9499600"/>
              <a:gd name="connsiteY2" fmla="*/ 6871483 h 6871484"/>
              <a:gd name="connsiteX3" fmla="*/ 5810576 w 9499600"/>
              <a:gd name="connsiteY3" fmla="*/ 6871483 h 6871484"/>
              <a:gd name="connsiteX4" fmla="*/ 9499600 w 9499600"/>
              <a:gd name="connsiteY4" fmla="*/ 0 h 6871484"/>
              <a:gd name="connsiteX5" fmla="*/ 4501824 w 9499600"/>
              <a:gd name="connsiteY5" fmla="*/ 0 h 6871484"/>
              <a:gd name="connsiteX6" fmla="*/ 4501824 w 9499600"/>
              <a:gd name="connsiteY6" fmla="*/ 1 h 6871484"/>
              <a:gd name="connsiteX7" fmla="*/ 0 w 9499600"/>
              <a:gd name="connsiteY7" fmla="*/ 1 h 68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9600" h="6871484">
                <a:moveTo>
                  <a:pt x="0" y="6871484"/>
                </a:moveTo>
                <a:lnTo>
                  <a:pt x="5384800" y="6871484"/>
                </a:lnTo>
                <a:lnTo>
                  <a:pt x="5384800" y="6871483"/>
                </a:lnTo>
                <a:lnTo>
                  <a:pt x="5810576" y="6871483"/>
                </a:lnTo>
                <a:lnTo>
                  <a:pt x="9499600" y="0"/>
                </a:lnTo>
                <a:lnTo>
                  <a:pt x="4501824" y="0"/>
                </a:lnTo>
                <a:lnTo>
                  <a:pt x="4501824" y="1"/>
                </a:lnTo>
                <a:lnTo>
                  <a:pt x="0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9" name="Rectangle 38"/>
          <p:cNvSpPr/>
          <p:nvPr userDrawn="1"/>
        </p:nvSpPr>
        <p:spPr>
          <a:xfrm flipV="1">
            <a:off x="2936081" y="3359855"/>
            <a:ext cx="3729038" cy="6975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grpSp>
        <p:nvGrpSpPr>
          <p:cNvPr id="42" name="Group 41"/>
          <p:cNvGrpSpPr/>
          <p:nvPr userDrawn="1"/>
        </p:nvGrpSpPr>
        <p:grpSpPr>
          <a:xfrm>
            <a:off x="6827048" y="3357564"/>
            <a:ext cx="2695576" cy="702469"/>
            <a:chOff x="9102725" y="4229100"/>
            <a:chExt cx="3594100" cy="1123950"/>
          </a:xfrm>
          <a:solidFill>
            <a:schemeClr val="accent1">
              <a:lumMod val="75000"/>
              <a:alpha val="52000"/>
            </a:schemeClr>
          </a:solidFill>
        </p:grpSpPr>
        <p:grpSp>
          <p:nvGrpSpPr>
            <p:cNvPr id="43" name="Group 42"/>
            <p:cNvGrpSpPr/>
            <p:nvPr/>
          </p:nvGrpSpPr>
          <p:grpSpPr>
            <a:xfrm>
              <a:off x="9102725" y="42291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40" name="Oval 139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1" name="Oval 140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2" name="Oval 141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3" name="Oval 142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4" name="Oval 143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5" name="Oval 144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6" name="Oval 145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7" name="Oval 146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8" name="Oval 147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9" name="Oval 148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50" name="Oval 149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51" name="Oval 150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52" name="Oval 151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53" name="Oval 152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54" name="Oval 153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  <p:grpSp>
          <p:nvGrpSpPr>
            <p:cNvPr id="44" name="Group 43"/>
            <p:cNvGrpSpPr/>
            <p:nvPr/>
          </p:nvGrpSpPr>
          <p:grpSpPr>
            <a:xfrm>
              <a:off x="9204325" y="44005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25" name="Oval 124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6" name="Oval 125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7" name="Oval 126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8" name="Oval 127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9" name="Oval 128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0" name="Oval 129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1" name="Oval 130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2" name="Oval 131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3" name="Oval 132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4" name="Oval 133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5" name="Oval 134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6" name="Oval 135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7" name="Oval 136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8" name="Oval 137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9" name="Oval 138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  <p:grpSp>
          <p:nvGrpSpPr>
            <p:cNvPr id="45" name="Group 44"/>
            <p:cNvGrpSpPr/>
            <p:nvPr/>
          </p:nvGrpSpPr>
          <p:grpSpPr>
            <a:xfrm>
              <a:off x="9305925" y="45720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10" name="Oval 109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1" name="Oval 110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2" name="Oval 111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3" name="Oval 112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4" name="Oval 113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5" name="Oval 114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6" name="Oval 115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7" name="Oval 116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8" name="Oval 117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9" name="Oval 118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0" name="Oval 119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1" name="Oval 120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2" name="Oval 121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3" name="Oval 122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4" name="Oval 123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  <p:grpSp>
          <p:nvGrpSpPr>
            <p:cNvPr id="46" name="Group 45"/>
            <p:cNvGrpSpPr/>
            <p:nvPr/>
          </p:nvGrpSpPr>
          <p:grpSpPr>
            <a:xfrm>
              <a:off x="9391650" y="47434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95" name="Oval 94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6" name="Oval 95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7" name="Oval 96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8" name="Oval 97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9" name="Oval 98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0" name="Oval 99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1" name="Oval 100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2" name="Oval 101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3" name="Oval 102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4" name="Oval 103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5" name="Oval 104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6" name="Oval 105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7" name="Oval 106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8" name="Oval 107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9" name="Oval 108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  <p:grpSp>
          <p:nvGrpSpPr>
            <p:cNvPr id="47" name="Group 46"/>
            <p:cNvGrpSpPr/>
            <p:nvPr/>
          </p:nvGrpSpPr>
          <p:grpSpPr>
            <a:xfrm>
              <a:off x="9476105" y="49149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80" name="Oval 79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1" name="Oval 80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2" name="Oval 81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3" name="Oval 82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4" name="Oval 83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5" name="Oval 84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6" name="Oval 85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8" name="Oval 87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9" name="Oval 88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0" name="Oval 89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1" name="Oval 90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2" name="Oval 91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3" name="Oval 92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4" name="Oval 93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  <p:grpSp>
          <p:nvGrpSpPr>
            <p:cNvPr id="48" name="Group 47"/>
            <p:cNvGrpSpPr/>
            <p:nvPr/>
          </p:nvGrpSpPr>
          <p:grpSpPr>
            <a:xfrm>
              <a:off x="9563100" y="50863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65" name="Oval 64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6" name="Oval 65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7" name="Oval 66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8" name="Oval 67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9" name="Oval 68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0" name="Oval 69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1" name="Oval 70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2" name="Oval 71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3" name="Oval 72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5" name="Oval 74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7" name="Oval 76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9" name="Oval 78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  <p:grpSp>
          <p:nvGrpSpPr>
            <p:cNvPr id="49" name="Group 48"/>
            <p:cNvGrpSpPr/>
            <p:nvPr/>
          </p:nvGrpSpPr>
          <p:grpSpPr>
            <a:xfrm>
              <a:off x="9667875" y="52578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50" name="Oval 49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3" name="Oval 52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0" name="Oval 59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2" name="Oval 61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4" name="Oval 63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</p:grpSp>
      <p:pic>
        <p:nvPicPr>
          <p:cNvPr id="155" name="Picture 15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3" y="3414038"/>
            <a:ext cx="1646243" cy="580069"/>
          </a:xfrm>
          <a:prstGeom prst="rect">
            <a:avLst/>
          </a:prstGeom>
        </p:spPr>
      </p:pic>
      <p:sp>
        <p:nvSpPr>
          <p:cNvPr id="161" name="Parallelogram 160"/>
          <p:cNvSpPr/>
          <p:nvPr userDrawn="1"/>
        </p:nvSpPr>
        <p:spPr>
          <a:xfrm flipV="1">
            <a:off x="7944389" y="4922200"/>
            <a:ext cx="792340" cy="316559"/>
          </a:xfrm>
          <a:prstGeom prst="parallelogram">
            <a:avLst>
              <a:gd name="adj" fmla="val 5368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4" name="Content Placeholder 156"/>
          <p:cNvSpPr>
            <a:spLocks noGrp="1"/>
          </p:cNvSpPr>
          <p:nvPr>
            <p:ph sz="quarter" idx="10" hasCustomPrompt="1"/>
          </p:nvPr>
        </p:nvSpPr>
        <p:spPr>
          <a:xfrm>
            <a:off x="2734629" y="3366295"/>
            <a:ext cx="4340226" cy="380206"/>
          </a:xfrm>
        </p:spPr>
        <p:txBody>
          <a:bodyPr>
            <a:noAutofit/>
          </a:bodyPr>
          <a:lstStyle>
            <a:lvl1pPr marL="0" indent="0">
              <a:buNone/>
              <a:defRPr lang="en-US" sz="27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65" name="Content Placeholder 156"/>
          <p:cNvSpPr>
            <a:spLocks noGrp="1"/>
          </p:cNvSpPr>
          <p:nvPr>
            <p:ph sz="quarter" idx="11" hasCustomPrompt="1"/>
          </p:nvPr>
        </p:nvSpPr>
        <p:spPr>
          <a:xfrm>
            <a:off x="2734629" y="3756068"/>
            <a:ext cx="4340226" cy="288887"/>
          </a:xfrm>
        </p:spPr>
        <p:txBody>
          <a:bodyPr>
            <a:noAutofit/>
          </a:bodyPr>
          <a:lstStyle>
            <a:lvl1pPr marL="0" indent="0">
              <a:buNone/>
              <a:defRPr lang="en-US" sz="18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562720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093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7" y="304270"/>
            <a:ext cx="1971676" cy="484319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3" y="304270"/>
            <a:ext cx="5800726" cy="48431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2696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 userDrawn="1"/>
        </p:nvSpPr>
        <p:spPr>
          <a:xfrm flipV="1">
            <a:off x="4354457" y="-11238"/>
            <a:ext cx="2996463" cy="5731005"/>
          </a:xfrm>
          <a:custGeom>
            <a:avLst/>
            <a:gdLst>
              <a:gd name="connsiteX0" fmla="*/ 0 w 4016529"/>
              <a:gd name="connsiteY0" fmla="*/ 6913776 h 6913776"/>
              <a:gd name="connsiteX1" fmla="*/ 304800 w 4016529"/>
              <a:gd name="connsiteY1" fmla="*/ 6913776 h 6913776"/>
              <a:gd name="connsiteX2" fmla="*/ 4016529 w 4016529"/>
              <a:gd name="connsiteY2" fmla="*/ 0 h 6913776"/>
              <a:gd name="connsiteX3" fmla="*/ 3711729 w 4016529"/>
              <a:gd name="connsiteY3" fmla="*/ 0 h 6913776"/>
              <a:gd name="connsiteX4" fmla="*/ 0 w 4016529"/>
              <a:gd name="connsiteY4" fmla="*/ 6913776 h 691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6529" h="6913776">
                <a:moveTo>
                  <a:pt x="0" y="6913776"/>
                </a:moveTo>
                <a:lnTo>
                  <a:pt x="304800" y="6913776"/>
                </a:lnTo>
                <a:lnTo>
                  <a:pt x="4016529" y="0"/>
                </a:lnTo>
                <a:lnTo>
                  <a:pt x="3711729" y="0"/>
                </a:lnTo>
                <a:lnTo>
                  <a:pt x="0" y="691377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1323" tIns="35662" rIns="71323" bIns="35662" rtlCol="0" anchor="ctr">
            <a:noAutofit/>
          </a:bodyPr>
          <a:lstStyle/>
          <a:p>
            <a:pPr algn="ctr"/>
            <a:endParaRPr lang="en-US" sz="1400" dirty="0"/>
          </a:p>
        </p:txBody>
      </p:sp>
      <p:sp>
        <p:nvSpPr>
          <p:cNvPr id="8" name="Freeform 7"/>
          <p:cNvSpPr/>
          <p:nvPr userDrawn="1"/>
        </p:nvSpPr>
        <p:spPr>
          <a:xfrm flipV="1">
            <a:off x="2" y="-11238"/>
            <a:ext cx="7130633" cy="5731006"/>
          </a:xfrm>
          <a:custGeom>
            <a:avLst/>
            <a:gdLst>
              <a:gd name="connsiteX0" fmla="*/ 0 w 9499600"/>
              <a:gd name="connsiteY0" fmla="*/ 6871484 h 6871484"/>
              <a:gd name="connsiteX1" fmla="*/ 5384800 w 9499600"/>
              <a:gd name="connsiteY1" fmla="*/ 6871484 h 6871484"/>
              <a:gd name="connsiteX2" fmla="*/ 5384800 w 9499600"/>
              <a:gd name="connsiteY2" fmla="*/ 6871483 h 6871484"/>
              <a:gd name="connsiteX3" fmla="*/ 5810576 w 9499600"/>
              <a:gd name="connsiteY3" fmla="*/ 6871483 h 6871484"/>
              <a:gd name="connsiteX4" fmla="*/ 9499600 w 9499600"/>
              <a:gd name="connsiteY4" fmla="*/ 0 h 6871484"/>
              <a:gd name="connsiteX5" fmla="*/ 4501824 w 9499600"/>
              <a:gd name="connsiteY5" fmla="*/ 0 h 6871484"/>
              <a:gd name="connsiteX6" fmla="*/ 4501824 w 9499600"/>
              <a:gd name="connsiteY6" fmla="*/ 1 h 6871484"/>
              <a:gd name="connsiteX7" fmla="*/ 0 w 9499600"/>
              <a:gd name="connsiteY7" fmla="*/ 1 h 68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9600" h="6871484">
                <a:moveTo>
                  <a:pt x="0" y="6871484"/>
                </a:moveTo>
                <a:lnTo>
                  <a:pt x="5384800" y="6871484"/>
                </a:lnTo>
                <a:lnTo>
                  <a:pt x="5384800" y="6871483"/>
                </a:lnTo>
                <a:lnTo>
                  <a:pt x="5810576" y="6871483"/>
                </a:lnTo>
                <a:lnTo>
                  <a:pt x="9499600" y="0"/>
                </a:lnTo>
                <a:lnTo>
                  <a:pt x="4501824" y="0"/>
                </a:lnTo>
                <a:lnTo>
                  <a:pt x="4501824" y="1"/>
                </a:lnTo>
                <a:lnTo>
                  <a:pt x="0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 sz="1400" dirty="0"/>
          </a:p>
        </p:txBody>
      </p:sp>
      <p:sp>
        <p:nvSpPr>
          <p:cNvPr id="9" name="Freeform 8"/>
          <p:cNvSpPr/>
          <p:nvPr userDrawn="1"/>
        </p:nvSpPr>
        <p:spPr>
          <a:xfrm flipV="1">
            <a:off x="4075850" y="-11238"/>
            <a:ext cx="1188663" cy="2273425"/>
          </a:xfrm>
          <a:custGeom>
            <a:avLst/>
            <a:gdLst>
              <a:gd name="connsiteX0" fmla="*/ 0 w 4016529"/>
              <a:gd name="connsiteY0" fmla="*/ 6913776 h 6913776"/>
              <a:gd name="connsiteX1" fmla="*/ 304800 w 4016529"/>
              <a:gd name="connsiteY1" fmla="*/ 6913776 h 6913776"/>
              <a:gd name="connsiteX2" fmla="*/ 4016529 w 4016529"/>
              <a:gd name="connsiteY2" fmla="*/ 0 h 6913776"/>
              <a:gd name="connsiteX3" fmla="*/ 3711729 w 4016529"/>
              <a:gd name="connsiteY3" fmla="*/ 0 h 6913776"/>
              <a:gd name="connsiteX4" fmla="*/ 0 w 4016529"/>
              <a:gd name="connsiteY4" fmla="*/ 6913776 h 691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6529" h="6913776">
                <a:moveTo>
                  <a:pt x="0" y="6913776"/>
                </a:moveTo>
                <a:lnTo>
                  <a:pt x="304800" y="6913776"/>
                </a:lnTo>
                <a:lnTo>
                  <a:pt x="4016529" y="0"/>
                </a:lnTo>
                <a:lnTo>
                  <a:pt x="3711729" y="0"/>
                </a:lnTo>
                <a:lnTo>
                  <a:pt x="0" y="691377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1323" tIns="35662" rIns="71323" bIns="35662" rtlCol="0" anchor="ctr">
            <a:noAutofit/>
          </a:bodyPr>
          <a:lstStyle/>
          <a:p>
            <a:pPr algn="ctr"/>
            <a:endParaRPr lang="en-US" sz="1400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793750"/>
            <a:ext cx="9144000" cy="4127500"/>
          </a:xfrm>
          <a:prstGeom prst="rect">
            <a:avLst/>
          </a:prstGeom>
          <a:gradFill>
            <a:gsLst>
              <a:gs pos="55000">
                <a:srgbClr val="F8A76D"/>
              </a:gs>
              <a:gs pos="0">
                <a:schemeClr val="bg1"/>
              </a:gs>
              <a:gs pos="100000">
                <a:schemeClr val="accent1">
                  <a:alpha val="86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 sz="1400" dirty="0"/>
          </a:p>
        </p:txBody>
      </p:sp>
      <p:grpSp>
        <p:nvGrpSpPr>
          <p:cNvPr id="2" name="Group 10"/>
          <p:cNvGrpSpPr/>
          <p:nvPr userDrawn="1"/>
        </p:nvGrpSpPr>
        <p:grpSpPr>
          <a:xfrm>
            <a:off x="7755740" y="1052286"/>
            <a:ext cx="1146629" cy="677333"/>
            <a:chOff x="10442581" y="221342"/>
            <a:chExt cx="1528839" cy="812800"/>
          </a:xfrm>
        </p:grpSpPr>
        <p:sp>
          <p:nvSpPr>
            <p:cNvPr id="12" name="Rounded Rectangle 11"/>
            <p:cNvSpPr/>
            <p:nvPr/>
          </p:nvSpPr>
          <p:spPr bwMode="auto">
            <a:xfrm>
              <a:off x="10442581" y="221342"/>
              <a:ext cx="1528839" cy="812800"/>
            </a:xfrm>
            <a:prstGeom prst="roundRect">
              <a:avLst>
                <a:gd name="adj" fmla="val 7292"/>
              </a:avLst>
            </a:prstGeom>
            <a:solidFill>
              <a:schemeClr val="bg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4000" tIns="54000" rIns="54000" bIns="54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713161" fontAlgn="base">
                <a:spcBef>
                  <a:spcPct val="0"/>
                </a:spcBef>
                <a:spcAft>
                  <a:spcPct val="0"/>
                </a:spcAft>
              </a:pPr>
              <a:endParaRPr lang="en-US" sz="900" b="1" dirty="0">
                <a:solidFill>
                  <a:schemeClr val="bg1"/>
                </a:solidFill>
                <a:latin typeface="+mj-lt"/>
              </a:endParaRPr>
            </a:p>
          </p:txBody>
        </p:sp>
        <p:grpSp>
          <p:nvGrpSpPr>
            <p:cNvPr id="3" name="Group 12"/>
            <p:cNvGrpSpPr/>
            <p:nvPr/>
          </p:nvGrpSpPr>
          <p:grpSpPr>
            <a:xfrm>
              <a:off x="10649788" y="288017"/>
              <a:ext cx="1114425" cy="679450"/>
              <a:chOff x="10821988" y="1865313"/>
              <a:chExt cx="1114425" cy="679450"/>
            </a:xfrm>
          </p:grpSpPr>
          <p:sp>
            <p:nvSpPr>
              <p:cNvPr id="14" name="Freeform 6"/>
              <p:cNvSpPr>
                <a:spLocks/>
              </p:cNvSpPr>
              <p:nvPr userDrawn="1"/>
            </p:nvSpPr>
            <p:spPr bwMode="auto">
              <a:xfrm>
                <a:off x="10893426" y="1865313"/>
                <a:ext cx="258763" cy="461963"/>
              </a:xfrm>
              <a:custGeom>
                <a:avLst/>
                <a:gdLst>
                  <a:gd name="T0" fmla="*/ 43 w 139"/>
                  <a:gd name="T1" fmla="*/ 0 h 248"/>
                  <a:gd name="T2" fmla="*/ 79 w 139"/>
                  <a:gd name="T3" fmla="*/ 31 h 248"/>
                  <a:gd name="T4" fmla="*/ 96 w 139"/>
                  <a:gd name="T5" fmla="*/ 75 h 248"/>
                  <a:gd name="T6" fmla="*/ 43 w 139"/>
                  <a:gd name="T7" fmla="*/ 163 h 248"/>
                  <a:gd name="T8" fmla="*/ 38 w 139"/>
                  <a:gd name="T9" fmla="*/ 192 h 248"/>
                  <a:gd name="T10" fmla="*/ 45 w 139"/>
                  <a:gd name="T11" fmla="*/ 212 h 248"/>
                  <a:gd name="T12" fmla="*/ 96 w 139"/>
                  <a:gd name="T13" fmla="*/ 158 h 248"/>
                  <a:gd name="T14" fmla="*/ 87 w 139"/>
                  <a:gd name="T15" fmla="*/ 137 h 248"/>
                  <a:gd name="T16" fmla="*/ 89 w 139"/>
                  <a:gd name="T17" fmla="*/ 137 h 248"/>
                  <a:gd name="T18" fmla="*/ 125 w 139"/>
                  <a:gd name="T19" fmla="*/ 169 h 248"/>
                  <a:gd name="T20" fmla="*/ 137 w 139"/>
                  <a:gd name="T21" fmla="*/ 194 h 248"/>
                  <a:gd name="T22" fmla="*/ 86 w 139"/>
                  <a:gd name="T23" fmla="*/ 248 h 248"/>
                  <a:gd name="T24" fmla="*/ 57 w 139"/>
                  <a:gd name="T25" fmla="*/ 237 h 248"/>
                  <a:gd name="T26" fmla="*/ 15 w 139"/>
                  <a:gd name="T27" fmla="*/ 201 h 248"/>
                  <a:gd name="T28" fmla="*/ 0 w 139"/>
                  <a:gd name="T29" fmla="*/ 162 h 248"/>
                  <a:gd name="T30" fmla="*/ 42 w 139"/>
                  <a:gd name="T31" fmla="*/ 74 h 248"/>
                  <a:gd name="T32" fmla="*/ 50 w 139"/>
                  <a:gd name="T33" fmla="*/ 36 h 248"/>
                  <a:gd name="T34" fmla="*/ 42 w 139"/>
                  <a:gd name="T35" fmla="*/ 2 h 248"/>
                  <a:gd name="T36" fmla="*/ 43 w 139"/>
                  <a:gd name="T37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39" h="248">
                    <a:moveTo>
                      <a:pt x="43" y="0"/>
                    </a:moveTo>
                    <a:cubicBezTo>
                      <a:pt x="79" y="31"/>
                      <a:pt x="79" y="31"/>
                      <a:pt x="79" y="31"/>
                    </a:cubicBezTo>
                    <a:cubicBezTo>
                      <a:pt x="93" y="43"/>
                      <a:pt x="96" y="59"/>
                      <a:pt x="96" y="75"/>
                    </a:cubicBezTo>
                    <a:cubicBezTo>
                      <a:pt x="96" y="113"/>
                      <a:pt x="57" y="131"/>
                      <a:pt x="43" y="163"/>
                    </a:cubicBezTo>
                    <a:cubicBezTo>
                      <a:pt x="40" y="172"/>
                      <a:pt x="37" y="182"/>
                      <a:pt x="38" y="192"/>
                    </a:cubicBezTo>
                    <a:cubicBezTo>
                      <a:pt x="38" y="195"/>
                      <a:pt x="40" y="211"/>
                      <a:pt x="45" y="212"/>
                    </a:cubicBezTo>
                    <a:cubicBezTo>
                      <a:pt x="79" y="220"/>
                      <a:pt x="107" y="196"/>
                      <a:pt x="96" y="158"/>
                    </a:cubicBezTo>
                    <a:cubicBezTo>
                      <a:pt x="93" y="148"/>
                      <a:pt x="91" y="143"/>
                      <a:pt x="87" y="137"/>
                    </a:cubicBezTo>
                    <a:cubicBezTo>
                      <a:pt x="89" y="137"/>
                      <a:pt x="89" y="137"/>
                      <a:pt x="89" y="137"/>
                    </a:cubicBezTo>
                    <a:cubicBezTo>
                      <a:pt x="125" y="169"/>
                      <a:pt x="125" y="169"/>
                      <a:pt x="125" y="169"/>
                    </a:cubicBezTo>
                    <a:cubicBezTo>
                      <a:pt x="131" y="177"/>
                      <a:pt x="137" y="183"/>
                      <a:pt x="137" y="194"/>
                    </a:cubicBezTo>
                    <a:cubicBezTo>
                      <a:pt x="139" y="224"/>
                      <a:pt x="113" y="248"/>
                      <a:pt x="86" y="248"/>
                    </a:cubicBezTo>
                    <a:cubicBezTo>
                      <a:pt x="74" y="248"/>
                      <a:pt x="64" y="243"/>
                      <a:pt x="57" y="237"/>
                    </a:cubicBezTo>
                    <a:cubicBezTo>
                      <a:pt x="15" y="201"/>
                      <a:pt x="15" y="201"/>
                      <a:pt x="15" y="201"/>
                    </a:cubicBezTo>
                    <a:cubicBezTo>
                      <a:pt x="3" y="190"/>
                      <a:pt x="0" y="178"/>
                      <a:pt x="0" y="162"/>
                    </a:cubicBezTo>
                    <a:cubicBezTo>
                      <a:pt x="0" y="126"/>
                      <a:pt x="29" y="105"/>
                      <a:pt x="42" y="74"/>
                    </a:cubicBezTo>
                    <a:cubicBezTo>
                      <a:pt x="48" y="61"/>
                      <a:pt x="50" y="49"/>
                      <a:pt x="50" y="36"/>
                    </a:cubicBezTo>
                    <a:cubicBezTo>
                      <a:pt x="50" y="25"/>
                      <a:pt x="50" y="10"/>
                      <a:pt x="42" y="2"/>
                    </a:cubicBezTo>
                    <a:cubicBezTo>
                      <a:pt x="43" y="0"/>
                      <a:pt x="43" y="0"/>
                      <a:pt x="43" y="0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15" name="Freeform 7"/>
              <p:cNvSpPr>
                <a:spLocks/>
              </p:cNvSpPr>
              <p:nvPr userDrawn="1"/>
            </p:nvSpPr>
            <p:spPr bwMode="auto">
              <a:xfrm>
                <a:off x="10821988" y="2347913"/>
                <a:ext cx="398463" cy="115888"/>
              </a:xfrm>
              <a:custGeom>
                <a:avLst/>
                <a:gdLst>
                  <a:gd name="T0" fmla="*/ 171 w 215"/>
                  <a:gd name="T1" fmla="*/ 17 h 62"/>
                  <a:gd name="T2" fmla="*/ 215 w 215"/>
                  <a:gd name="T3" fmla="*/ 55 h 62"/>
                  <a:gd name="T4" fmla="*/ 213 w 215"/>
                  <a:gd name="T5" fmla="*/ 55 h 62"/>
                  <a:gd name="T6" fmla="*/ 170 w 215"/>
                  <a:gd name="T7" fmla="*/ 40 h 62"/>
                  <a:gd name="T8" fmla="*/ 126 w 215"/>
                  <a:gd name="T9" fmla="*/ 49 h 62"/>
                  <a:gd name="T10" fmla="*/ 107 w 215"/>
                  <a:gd name="T11" fmla="*/ 56 h 62"/>
                  <a:gd name="T12" fmla="*/ 77 w 215"/>
                  <a:gd name="T13" fmla="*/ 61 h 62"/>
                  <a:gd name="T14" fmla="*/ 35 w 215"/>
                  <a:gd name="T15" fmla="*/ 37 h 62"/>
                  <a:gd name="T16" fmla="*/ 0 w 215"/>
                  <a:gd name="T17" fmla="*/ 7 h 62"/>
                  <a:gd name="T18" fmla="*/ 2 w 215"/>
                  <a:gd name="T19" fmla="*/ 6 h 62"/>
                  <a:gd name="T20" fmla="*/ 67 w 215"/>
                  <a:gd name="T21" fmla="*/ 20 h 62"/>
                  <a:gd name="T22" fmla="*/ 124 w 215"/>
                  <a:gd name="T23" fmla="*/ 1 h 62"/>
                  <a:gd name="T24" fmla="*/ 144 w 215"/>
                  <a:gd name="T25" fmla="*/ 2 h 62"/>
                  <a:gd name="T26" fmla="*/ 171 w 215"/>
                  <a:gd name="T27" fmla="*/ 17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15" h="62">
                    <a:moveTo>
                      <a:pt x="171" y="17"/>
                    </a:moveTo>
                    <a:cubicBezTo>
                      <a:pt x="171" y="18"/>
                      <a:pt x="211" y="52"/>
                      <a:pt x="215" y="55"/>
                    </a:cubicBezTo>
                    <a:cubicBezTo>
                      <a:pt x="213" y="55"/>
                      <a:pt x="213" y="55"/>
                      <a:pt x="213" y="55"/>
                    </a:cubicBezTo>
                    <a:cubicBezTo>
                      <a:pt x="201" y="45"/>
                      <a:pt x="187" y="41"/>
                      <a:pt x="170" y="40"/>
                    </a:cubicBezTo>
                    <a:cubicBezTo>
                      <a:pt x="155" y="40"/>
                      <a:pt x="140" y="44"/>
                      <a:pt x="126" y="49"/>
                    </a:cubicBezTo>
                    <a:cubicBezTo>
                      <a:pt x="120" y="51"/>
                      <a:pt x="113" y="54"/>
                      <a:pt x="107" y="56"/>
                    </a:cubicBezTo>
                    <a:cubicBezTo>
                      <a:pt x="98" y="60"/>
                      <a:pt x="87" y="62"/>
                      <a:pt x="77" y="61"/>
                    </a:cubicBezTo>
                    <a:cubicBezTo>
                      <a:pt x="62" y="59"/>
                      <a:pt x="47" y="48"/>
                      <a:pt x="35" y="3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2" y="6"/>
                      <a:pt x="2" y="6"/>
                    </a:cubicBezTo>
                    <a:cubicBezTo>
                      <a:pt x="23" y="18"/>
                      <a:pt x="42" y="24"/>
                      <a:pt x="67" y="20"/>
                    </a:cubicBezTo>
                    <a:cubicBezTo>
                      <a:pt x="77" y="19"/>
                      <a:pt x="113" y="1"/>
                      <a:pt x="124" y="1"/>
                    </a:cubicBezTo>
                    <a:cubicBezTo>
                      <a:pt x="130" y="1"/>
                      <a:pt x="138" y="0"/>
                      <a:pt x="144" y="2"/>
                    </a:cubicBezTo>
                    <a:cubicBezTo>
                      <a:pt x="156" y="6"/>
                      <a:pt x="162" y="10"/>
                      <a:pt x="171" y="17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16" name="Freeform 8"/>
              <p:cNvSpPr>
                <a:spLocks noEditPoints="1"/>
              </p:cNvSpPr>
              <p:nvPr userDrawn="1"/>
            </p:nvSpPr>
            <p:spPr bwMode="auto">
              <a:xfrm>
                <a:off x="11202988" y="1911350"/>
                <a:ext cx="733425" cy="228600"/>
              </a:xfrm>
              <a:custGeom>
                <a:avLst/>
                <a:gdLst>
                  <a:gd name="T0" fmla="*/ 213 w 395"/>
                  <a:gd name="T1" fmla="*/ 26 h 122"/>
                  <a:gd name="T2" fmla="*/ 231 w 395"/>
                  <a:gd name="T3" fmla="*/ 76 h 122"/>
                  <a:gd name="T4" fmla="*/ 391 w 395"/>
                  <a:gd name="T5" fmla="*/ 116 h 122"/>
                  <a:gd name="T6" fmla="*/ 341 w 395"/>
                  <a:gd name="T7" fmla="*/ 52 h 122"/>
                  <a:gd name="T8" fmla="*/ 383 w 395"/>
                  <a:gd name="T9" fmla="*/ 8 h 122"/>
                  <a:gd name="T10" fmla="*/ 349 w 395"/>
                  <a:gd name="T11" fmla="*/ 2 h 122"/>
                  <a:gd name="T12" fmla="*/ 356 w 395"/>
                  <a:gd name="T13" fmla="*/ 19 h 122"/>
                  <a:gd name="T14" fmla="*/ 319 w 395"/>
                  <a:gd name="T15" fmla="*/ 20 h 122"/>
                  <a:gd name="T16" fmla="*/ 326 w 395"/>
                  <a:gd name="T17" fmla="*/ 2 h 122"/>
                  <a:gd name="T18" fmla="*/ 279 w 395"/>
                  <a:gd name="T19" fmla="*/ 8 h 122"/>
                  <a:gd name="T20" fmla="*/ 321 w 395"/>
                  <a:gd name="T21" fmla="*/ 61 h 122"/>
                  <a:gd name="T22" fmla="*/ 283 w 395"/>
                  <a:gd name="T23" fmla="*/ 113 h 122"/>
                  <a:gd name="T24" fmla="*/ 274 w 395"/>
                  <a:gd name="T25" fmla="*/ 113 h 122"/>
                  <a:gd name="T26" fmla="*/ 227 w 395"/>
                  <a:gd name="T27" fmla="*/ 0 h 122"/>
                  <a:gd name="T28" fmla="*/ 171 w 395"/>
                  <a:gd name="T29" fmla="*/ 106 h 122"/>
                  <a:gd name="T30" fmla="*/ 142 w 395"/>
                  <a:gd name="T31" fmla="*/ 109 h 122"/>
                  <a:gd name="T32" fmla="*/ 141 w 395"/>
                  <a:gd name="T33" fmla="*/ 24 h 122"/>
                  <a:gd name="T34" fmla="*/ 154 w 395"/>
                  <a:gd name="T35" fmla="*/ 8 h 122"/>
                  <a:gd name="T36" fmla="*/ 125 w 395"/>
                  <a:gd name="T37" fmla="*/ 2 h 122"/>
                  <a:gd name="T38" fmla="*/ 35 w 395"/>
                  <a:gd name="T39" fmla="*/ 2 h 122"/>
                  <a:gd name="T40" fmla="*/ 4 w 395"/>
                  <a:gd name="T41" fmla="*/ 8 h 122"/>
                  <a:gd name="T42" fmla="*/ 17 w 395"/>
                  <a:gd name="T43" fmla="*/ 23 h 122"/>
                  <a:gd name="T44" fmla="*/ 16 w 395"/>
                  <a:gd name="T45" fmla="*/ 108 h 122"/>
                  <a:gd name="T46" fmla="*/ 7 w 395"/>
                  <a:gd name="T47" fmla="*/ 116 h 122"/>
                  <a:gd name="T48" fmla="*/ 41 w 395"/>
                  <a:gd name="T49" fmla="*/ 122 h 122"/>
                  <a:gd name="T50" fmla="*/ 36 w 395"/>
                  <a:gd name="T51" fmla="*/ 116 h 122"/>
                  <a:gd name="T52" fmla="*/ 26 w 395"/>
                  <a:gd name="T53" fmla="*/ 97 h 122"/>
                  <a:gd name="T54" fmla="*/ 26 w 395"/>
                  <a:gd name="T55" fmla="*/ 34 h 122"/>
                  <a:gd name="T56" fmla="*/ 73 w 395"/>
                  <a:gd name="T57" fmla="*/ 122 h 122"/>
                  <a:gd name="T58" fmla="*/ 117 w 395"/>
                  <a:gd name="T59" fmla="*/ 37 h 122"/>
                  <a:gd name="T60" fmla="*/ 117 w 395"/>
                  <a:gd name="T61" fmla="*/ 112 h 122"/>
                  <a:gd name="T62" fmla="*/ 103 w 395"/>
                  <a:gd name="T63" fmla="*/ 122 h 122"/>
                  <a:gd name="T64" fmla="*/ 143 w 395"/>
                  <a:gd name="T65" fmla="*/ 122 h 122"/>
                  <a:gd name="T66" fmla="*/ 157 w 395"/>
                  <a:gd name="T67" fmla="*/ 122 h 122"/>
                  <a:gd name="T68" fmla="*/ 186 w 395"/>
                  <a:gd name="T69" fmla="*/ 116 h 122"/>
                  <a:gd name="T70" fmla="*/ 190 w 395"/>
                  <a:gd name="T71" fmla="*/ 84 h 122"/>
                  <a:gd name="T72" fmla="*/ 242 w 395"/>
                  <a:gd name="T73" fmla="*/ 104 h 122"/>
                  <a:gd name="T74" fmla="*/ 233 w 395"/>
                  <a:gd name="T75" fmla="*/ 122 h 122"/>
                  <a:gd name="T76" fmla="*/ 273 w 395"/>
                  <a:gd name="T77" fmla="*/ 122 h 122"/>
                  <a:gd name="T78" fmla="*/ 281 w 395"/>
                  <a:gd name="T79" fmla="*/ 122 h 122"/>
                  <a:gd name="T80" fmla="*/ 284 w 395"/>
                  <a:gd name="T81" fmla="*/ 122 h 122"/>
                  <a:gd name="T82" fmla="*/ 300 w 395"/>
                  <a:gd name="T83" fmla="*/ 115 h 122"/>
                  <a:gd name="T84" fmla="*/ 302 w 395"/>
                  <a:gd name="T85" fmla="*/ 101 h 122"/>
                  <a:gd name="T86" fmla="*/ 350 w 395"/>
                  <a:gd name="T87" fmla="*/ 103 h 122"/>
                  <a:gd name="T88" fmla="*/ 345 w 395"/>
                  <a:gd name="T89" fmla="*/ 122 h 122"/>
                  <a:gd name="T90" fmla="*/ 391 w 395"/>
                  <a:gd name="T91" fmla="*/ 116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95" h="122">
                    <a:moveTo>
                      <a:pt x="193" y="76"/>
                    </a:moveTo>
                    <a:cubicBezTo>
                      <a:pt x="213" y="26"/>
                      <a:pt x="213" y="26"/>
                      <a:pt x="213" y="26"/>
                    </a:cubicBezTo>
                    <a:cubicBezTo>
                      <a:pt x="213" y="26"/>
                      <a:pt x="213" y="26"/>
                      <a:pt x="213" y="26"/>
                    </a:cubicBezTo>
                    <a:cubicBezTo>
                      <a:pt x="231" y="76"/>
                      <a:pt x="231" y="76"/>
                      <a:pt x="231" y="76"/>
                    </a:cubicBezTo>
                    <a:cubicBezTo>
                      <a:pt x="193" y="76"/>
                      <a:pt x="193" y="76"/>
                      <a:pt x="193" y="76"/>
                    </a:cubicBezTo>
                    <a:close/>
                    <a:moveTo>
                      <a:pt x="391" y="116"/>
                    </a:moveTo>
                    <a:cubicBezTo>
                      <a:pt x="385" y="115"/>
                      <a:pt x="383" y="112"/>
                      <a:pt x="376" y="102"/>
                    </a:cubicBezTo>
                    <a:cubicBezTo>
                      <a:pt x="341" y="52"/>
                      <a:pt x="341" y="52"/>
                      <a:pt x="341" y="52"/>
                    </a:cubicBezTo>
                    <a:cubicBezTo>
                      <a:pt x="368" y="15"/>
                      <a:pt x="368" y="15"/>
                      <a:pt x="368" y="15"/>
                    </a:cubicBezTo>
                    <a:cubicBezTo>
                      <a:pt x="371" y="11"/>
                      <a:pt x="377" y="9"/>
                      <a:pt x="383" y="8"/>
                    </a:cubicBezTo>
                    <a:cubicBezTo>
                      <a:pt x="386" y="7"/>
                      <a:pt x="387" y="3"/>
                      <a:pt x="387" y="2"/>
                    </a:cubicBezTo>
                    <a:cubicBezTo>
                      <a:pt x="349" y="2"/>
                      <a:pt x="349" y="2"/>
                      <a:pt x="349" y="2"/>
                    </a:cubicBezTo>
                    <a:cubicBezTo>
                      <a:pt x="349" y="3"/>
                      <a:pt x="349" y="7"/>
                      <a:pt x="353" y="8"/>
                    </a:cubicBezTo>
                    <a:cubicBezTo>
                      <a:pt x="357" y="10"/>
                      <a:pt x="360" y="14"/>
                      <a:pt x="356" y="19"/>
                    </a:cubicBezTo>
                    <a:cubicBezTo>
                      <a:pt x="336" y="46"/>
                      <a:pt x="336" y="46"/>
                      <a:pt x="336" y="46"/>
                    </a:cubicBezTo>
                    <a:cubicBezTo>
                      <a:pt x="319" y="20"/>
                      <a:pt x="319" y="20"/>
                      <a:pt x="319" y="20"/>
                    </a:cubicBezTo>
                    <a:cubicBezTo>
                      <a:pt x="313" y="12"/>
                      <a:pt x="316" y="9"/>
                      <a:pt x="322" y="8"/>
                    </a:cubicBezTo>
                    <a:cubicBezTo>
                      <a:pt x="325" y="7"/>
                      <a:pt x="326" y="3"/>
                      <a:pt x="326" y="2"/>
                    </a:cubicBezTo>
                    <a:cubicBezTo>
                      <a:pt x="275" y="2"/>
                      <a:pt x="275" y="2"/>
                      <a:pt x="275" y="2"/>
                    </a:cubicBezTo>
                    <a:cubicBezTo>
                      <a:pt x="275" y="3"/>
                      <a:pt x="275" y="7"/>
                      <a:pt x="279" y="8"/>
                    </a:cubicBezTo>
                    <a:cubicBezTo>
                      <a:pt x="285" y="9"/>
                      <a:pt x="289" y="13"/>
                      <a:pt x="293" y="18"/>
                    </a:cubicBezTo>
                    <a:cubicBezTo>
                      <a:pt x="321" y="61"/>
                      <a:pt x="321" y="61"/>
                      <a:pt x="321" y="61"/>
                    </a:cubicBezTo>
                    <a:cubicBezTo>
                      <a:pt x="294" y="99"/>
                      <a:pt x="294" y="99"/>
                      <a:pt x="294" y="99"/>
                    </a:cubicBezTo>
                    <a:cubicBezTo>
                      <a:pt x="289" y="107"/>
                      <a:pt x="287" y="110"/>
                      <a:pt x="283" y="113"/>
                    </a:cubicBezTo>
                    <a:cubicBezTo>
                      <a:pt x="279" y="115"/>
                      <a:pt x="276" y="114"/>
                      <a:pt x="274" y="113"/>
                    </a:cubicBezTo>
                    <a:cubicBezTo>
                      <a:pt x="274" y="113"/>
                      <a:pt x="274" y="113"/>
                      <a:pt x="274" y="113"/>
                    </a:cubicBezTo>
                    <a:cubicBezTo>
                      <a:pt x="271" y="110"/>
                      <a:pt x="269" y="106"/>
                      <a:pt x="267" y="101"/>
                    </a:cubicBezTo>
                    <a:cubicBezTo>
                      <a:pt x="260" y="84"/>
                      <a:pt x="238" y="28"/>
                      <a:pt x="227" y="0"/>
                    </a:cubicBezTo>
                    <a:cubicBezTo>
                      <a:pt x="215" y="0"/>
                      <a:pt x="215" y="0"/>
                      <a:pt x="215" y="0"/>
                    </a:cubicBezTo>
                    <a:cubicBezTo>
                      <a:pt x="200" y="38"/>
                      <a:pt x="178" y="93"/>
                      <a:pt x="171" y="106"/>
                    </a:cubicBezTo>
                    <a:cubicBezTo>
                      <a:pt x="167" y="113"/>
                      <a:pt x="162" y="116"/>
                      <a:pt x="157" y="116"/>
                    </a:cubicBezTo>
                    <a:cubicBezTo>
                      <a:pt x="157" y="116"/>
                      <a:pt x="143" y="119"/>
                      <a:pt x="142" y="109"/>
                    </a:cubicBezTo>
                    <a:cubicBezTo>
                      <a:pt x="141" y="107"/>
                      <a:pt x="141" y="105"/>
                      <a:pt x="141" y="102"/>
                    </a:cubicBezTo>
                    <a:cubicBezTo>
                      <a:pt x="141" y="24"/>
                      <a:pt x="141" y="24"/>
                      <a:pt x="141" y="24"/>
                    </a:cubicBezTo>
                    <a:cubicBezTo>
                      <a:pt x="141" y="15"/>
                      <a:pt x="145" y="9"/>
                      <a:pt x="154" y="8"/>
                    </a:cubicBezTo>
                    <a:cubicBezTo>
                      <a:pt x="154" y="8"/>
                      <a:pt x="154" y="8"/>
                      <a:pt x="154" y="8"/>
                    </a:cubicBezTo>
                    <a:cubicBezTo>
                      <a:pt x="158" y="7"/>
                      <a:pt x="158" y="2"/>
                      <a:pt x="158" y="2"/>
                    </a:cubicBezTo>
                    <a:cubicBezTo>
                      <a:pt x="125" y="2"/>
                      <a:pt x="125" y="2"/>
                      <a:pt x="125" y="2"/>
                    </a:cubicBezTo>
                    <a:cubicBezTo>
                      <a:pt x="79" y="91"/>
                      <a:pt x="79" y="91"/>
                      <a:pt x="79" y="91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7"/>
                      <a:pt x="4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11" y="8"/>
                      <a:pt x="16" y="11"/>
                      <a:pt x="17" y="23"/>
                    </a:cubicBezTo>
                    <a:cubicBezTo>
                      <a:pt x="17" y="97"/>
                      <a:pt x="17" y="97"/>
                      <a:pt x="17" y="97"/>
                    </a:cubicBezTo>
                    <a:cubicBezTo>
                      <a:pt x="17" y="101"/>
                      <a:pt x="17" y="105"/>
                      <a:pt x="16" y="108"/>
                    </a:cubicBezTo>
                    <a:cubicBezTo>
                      <a:pt x="16" y="112"/>
                      <a:pt x="13" y="115"/>
                      <a:pt x="7" y="116"/>
                    </a:cubicBezTo>
                    <a:cubicBezTo>
                      <a:pt x="7" y="116"/>
                      <a:pt x="7" y="116"/>
                      <a:pt x="7" y="116"/>
                    </a:cubicBezTo>
                    <a:cubicBezTo>
                      <a:pt x="2" y="117"/>
                      <a:pt x="2" y="121"/>
                      <a:pt x="2" y="122"/>
                    </a:cubicBezTo>
                    <a:cubicBezTo>
                      <a:pt x="41" y="122"/>
                      <a:pt x="41" y="122"/>
                      <a:pt x="41" y="122"/>
                    </a:cubicBezTo>
                    <a:cubicBezTo>
                      <a:pt x="41" y="121"/>
                      <a:pt x="41" y="121"/>
                      <a:pt x="41" y="121"/>
                    </a:cubicBezTo>
                    <a:cubicBezTo>
                      <a:pt x="41" y="120"/>
                      <a:pt x="40" y="117"/>
                      <a:pt x="36" y="116"/>
                    </a:cubicBezTo>
                    <a:cubicBezTo>
                      <a:pt x="30" y="115"/>
                      <a:pt x="27" y="112"/>
                      <a:pt x="26" y="108"/>
                    </a:cubicBezTo>
                    <a:cubicBezTo>
                      <a:pt x="26" y="105"/>
                      <a:pt x="26" y="101"/>
                      <a:pt x="26" y="97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69" y="122"/>
                      <a:pt x="69" y="122"/>
                      <a:pt x="69" y="122"/>
                    </a:cubicBezTo>
                    <a:cubicBezTo>
                      <a:pt x="73" y="122"/>
                      <a:pt x="73" y="122"/>
                      <a:pt x="73" y="122"/>
                    </a:cubicBezTo>
                    <a:cubicBezTo>
                      <a:pt x="117" y="37"/>
                      <a:pt x="117" y="37"/>
                      <a:pt x="117" y="37"/>
                    </a:cubicBezTo>
                    <a:cubicBezTo>
                      <a:pt x="117" y="37"/>
                      <a:pt x="117" y="37"/>
                      <a:pt x="117" y="37"/>
                    </a:cubicBezTo>
                    <a:cubicBezTo>
                      <a:pt x="117" y="102"/>
                      <a:pt x="117" y="102"/>
                      <a:pt x="117" y="102"/>
                    </a:cubicBezTo>
                    <a:cubicBezTo>
                      <a:pt x="117" y="106"/>
                      <a:pt x="117" y="109"/>
                      <a:pt x="117" y="112"/>
                    </a:cubicBezTo>
                    <a:cubicBezTo>
                      <a:pt x="116" y="114"/>
                      <a:pt x="113" y="115"/>
                      <a:pt x="108" y="116"/>
                    </a:cubicBezTo>
                    <a:cubicBezTo>
                      <a:pt x="104" y="117"/>
                      <a:pt x="103" y="121"/>
                      <a:pt x="103" y="122"/>
                    </a:cubicBezTo>
                    <a:cubicBezTo>
                      <a:pt x="139" y="122"/>
                      <a:pt x="139" y="122"/>
                      <a:pt x="139" y="122"/>
                    </a:cubicBezTo>
                    <a:cubicBezTo>
                      <a:pt x="143" y="122"/>
                      <a:pt x="143" y="122"/>
                      <a:pt x="143" y="122"/>
                    </a:cubicBezTo>
                    <a:cubicBezTo>
                      <a:pt x="155" y="122"/>
                      <a:pt x="155" y="122"/>
                      <a:pt x="155" y="122"/>
                    </a:cubicBezTo>
                    <a:cubicBezTo>
                      <a:pt x="157" y="122"/>
                      <a:pt x="157" y="122"/>
                      <a:pt x="157" y="122"/>
                    </a:cubicBezTo>
                    <a:cubicBezTo>
                      <a:pt x="191" y="122"/>
                      <a:pt x="191" y="122"/>
                      <a:pt x="191" y="122"/>
                    </a:cubicBezTo>
                    <a:cubicBezTo>
                      <a:pt x="191" y="122"/>
                      <a:pt x="191" y="118"/>
                      <a:pt x="186" y="116"/>
                    </a:cubicBezTo>
                    <a:cubicBezTo>
                      <a:pt x="181" y="114"/>
                      <a:pt x="180" y="109"/>
                      <a:pt x="182" y="104"/>
                    </a:cubicBezTo>
                    <a:cubicBezTo>
                      <a:pt x="190" y="84"/>
                      <a:pt x="190" y="84"/>
                      <a:pt x="190" y="84"/>
                    </a:cubicBezTo>
                    <a:cubicBezTo>
                      <a:pt x="234" y="84"/>
                      <a:pt x="234" y="84"/>
                      <a:pt x="234" y="84"/>
                    </a:cubicBezTo>
                    <a:cubicBezTo>
                      <a:pt x="242" y="104"/>
                      <a:pt x="242" y="104"/>
                      <a:pt x="242" y="104"/>
                    </a:cubicBezTo>
                    <a:cubicBezTo>
                      <a:pt x="244" y="109"/>
                      <a:pt x="243" y="114"/>
                      <a:pt x="239" y="115"/>
                    </a:cubicBezTo>
                    <a:cubicBezTo>
                      <a:pt x="234" y="117"/>
                      <a:pt x="233" y="121"/>
                      <a:pt x="233" y="122"/>
                    </a:cubicBezTo>
                    <a:cubicBezTo>
                      <a:pt x="271" y="122"/>
                      <a:pt x="271" y="122"/>
                      <a:pt x="271" y="122"/>
                    </a:cubicBezTo>
                    <a:cubicBezTo>
                      <a:pt x="273" y="122"/>
                      <a:pt x="273" y="122"/>
                      <a:pt x="273" y="122"/>
                    </a:cubicBezTo>
                    <a:cubicBezTo>
                      <a:pt x="274" y="122"/>
                      <a:pt x="274" y="122"/>
                      <a:pt x="274" y="122"/>
                    </a:cubicBezTo>
                    <a:cubicBezTo>
                      <a:pt x="281" y="122"/>
                      <a:pt x="281" y="122"/>
                      <a:pt x="281" y="122"/>
                    </a:cubicBezTo>
                    <a:cubicBezTo>
                      <a:pt x="282" y="122"/>
                      <a:pt x="282" y="122"/>
                      <a:pt x="282" y="122"/>
                    </a:cubicBezTo>
                    <a:cubicBezTo>
                      <a:pt x="284" y="122"/>
                      <a:pt x="284" y="122"/>
                      <a:pt x="284" y="122"/>
                    </a:cubicBezTo>
                    <a:cubicBezTo>
                      <a:pt x="305" y="122"/>
                      <a:pt x="305" y="122"/>
                      <a:pt x="305" y="122"/>
                    </a:cubicBezTo>
                    <a:cubicBezTo>
                      <a:pt x="305" y="122"/>
                      <a:pt x="306" y="117"/>
                      <a:pt x="300" y="115"/>
                    </a:cubicBezTo>
                    <a:cubicBezTo>
                      <a:pt x="300" y="115"/>
                      <a:pt x="300" y="115"/>
                      <a:pt x="300" y="115"/>
                    </a:cubicBezTo>
                    <a:cubicBezTo>
                      <a:pt x="297" y="113"/>
                      <a:pt x="297" y="109"/>
                      <a:pt x="302" y="101"/>
                    </a:cubicBezTo>
                    <a:cubicBezTo>
                      <a:pt x="326" y="68"/>
                      <a:pt x="326" y="68"/>
                      <a:pt x="326" y="68"/>
                    </a:cubicBezTo>
                    <a:cubicBezTo>
                      <a:pt x="350" y="103"/>
                      <a:pt x="350" y="103"/>
                      <a:pt x="350" y="103"/>
                    </a:cubicBezTo>
                    <a:cubicBezTo>
                      <a:pt x="356" y="112"/>
                      <a:pt x="354" y="115"/>
                      <a:pt x="349" y="116"/>
                    </a:cubicBezTo>
                    <a:cubicBezTo>
                      <a:pt x="345" y="118"/>
                      <a:pt x="345" y="121"/>
                      <a:pt x="345" y="122"/>
                    </a:cubicBezTo>
                    <a:cubicBezTo>
                      <a:pt x="394" y="122"/>
                      <a:pt x="394" y="122"/>
                      <a:pt x="394" y="122"/>
                    </a:cubicBezTo>
                    <a:cubicBezTo>
                      <a:pt x="394" y="122"/>
                      <a:pt x="395" y="118"/>
                      <a:pt x="391" y="116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17" name="Freeform 9"/>
              <p:cNvSpPr>
                <a:spLocks/>
              </p:cNvSpPr>
              <p:nvPr userDrawn="1"/>
            </p:nvSpPr>
            <p:spPr bwMode="auto">
              <a:xfrm>
                <a:off x="11201401" y="2182813"/>
                <a:ext cx="195263" cy="220663"/>
              </a:xfrm>
              <a:custGeom>
                <a:avLst/>
                <a:gdLst>
                  <a:gd name="T0" fmla="*/ 0 w 105"/>
                  <a:gd name="T1" fmla="*/ 114 h 119"/>
                  <a:gd name="T2" fmla="*/ 16 w 105"/>
                  <a:gd name="T3" fmla="*/ 109 h 119"/>
                  <a:gd name="T4" fmla="*/ 17 w 105"/>
                  <a:gd name="T5" fmla="*/ 99 h 119"/>
                  <a:gd name="T6" fmla="*/ 17 w 105"/>
                  <a:gd name="T7" fmla="*/ 20 h 119"/>
                  <a:gd name="T8" fmla="*/ 16 w 105"/>
                  <a:gd name="T9" fmla="*/ 10 h 119"/>
                  <a:gd name="T10" fmla="*/ 0 w 105"/>
                  <a:gd name="T11" fmla="*/ 6 h 119"/>
                  <a:gd name="T12" fmla="*/ 0 w 105"/>
                  <a:gd name="T13" fmla="*/ 0 h 119"/>
                  <a:gd name="T14" fmla="*/ 59 w 105"/>
                  <a:gd name="T15" fmla="*/ 0 h 119"/>
                  <a:gd name="T16" fmla="*/ 59 w 105"/>
                  <a:gd name="T17" fmla="*/ 6 h 119"/>
                  <a:gd name="T18" fmla="*/ 44 w 105"/>
                  <a:gd name="T19" fmla="*/ 10 h 119"/>
                  <a:gd name="T20" fmla="*/ 43 w 105"/>
                  <a:gd name="T21" fmla="*/ 20 h 119"/>
                  <a:gd name="T22" fmla="*/ 43 w 105"/>
                  <a:gd name="T23" fmla="*/ 100 h 119"/>
                  <a:gd name="T24" fmla="*/ 65 w 105"/>
                  <a:gd name="T25" fmla="*/ 113 h 119"/>
                  <a:gd name="T26" fmla="*/ 100 w 105"/>
                  <a:gd name="T27" fmla="*/ 88 h 119"/>
                  <a:gd name="T28" fmla="*/ 105 w 105"/>
                  <a:gd name="T29" fmla="*/ 88 h 119"/>
                  <a:gd name="T30" fmla="*/ 99 w 105"/>
                  <a:gd name="T31" fmla="*/ 119 h 119"/>
                  <a:gd name="T32" fmla="*/ 0 w 105"/>
                  <a:gd name="T33" fmla="*/ 119 h 119"/>
                  <a:gd name="T34" fmla="*/ 0 w 105"/>
                  <a:gd name="T35" fmla="*/ 114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5" h="119">
                    <a:moveTo>
                      <a:pt x="0" y="114"/>
                    </a:moveTo>
                    <a:cubicBezTo>
                      <a:pt x="9" y="113"/>
                      <a:pt x="15" y="112"/>
                      <a:pt x="16" y="109"/>
                    </a:cubicBezTo>
                    <a:cubicBezTo>
                      <a:pt x="17" y="106"/>
                      <a:pt x="17" y="103"/>
                      <a:pt x="17" y="9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6"/>
                      <a:pt x="17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6"/>
                      <a:pt x="59" y="6"/>
                      <a:pt x="59" y="6"/>
                    </a:cubicBezTo>
                    <a:cubicBezTo>
                      <a:pt x="51" y="6"/>
                      <a:pt x="44" y="7"/>
                      <a:pt x="44" y="10"/>
                    </a:cubicBezTo>
                    <a:cubicBezTo>
                      <a:pt x="43" y="13"/>
                      <a:pt x="43" y="16"/>
                      <a:pt x="43" y="20"/>
                    </a:cubicBezTo>
                    <a:cubicBezTo>
                      <a:pt x="43" y="100"/>
                      <a:pt x="43" y="100"/>
                      <a:pt x="43" y="100"/>
                    </a:cubicBezTo>
                    <a:cubicBezTo>
                      <a:pt x="43" y="112"/>
                      <a:pt x="50" y="113"/>
                      <a:pt x="65" y="113"/>
                    </a:cubicBezTo>
                    <a:cubicBezTo>
                      <a:pt x="89" y="113"/>
                      <a:pt x="92" y="103"/>
                      <a:pt x="100" y="88"/>
                    </a:cubicBezTo>
                    <a:cubicBezTo>
                      <a:pt x="105" y="88"/>
                      <a:pt x="105" y="88"/>
                      <a:pt x="105" y="88"/>
                    </a:cubicBezTo>
                    <a:cubicBezTo>
                      <a:pt x="99" y="119"/>
                      <a:pt x="99" y="119"/>
                      <a:pt x="9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18" name="Freeform 10"/>
              <p:cNvSpPr>
                <a:spLocks/>
              </p:cNvSpPr>
              <p:nvPr userDrawn="1"/>
            </p:nvSpPr>
            <p:spPr bwMode="auto">
              <a:xfrm>
                <a:off x="11418888" y="2182813"/>
                <a:ext cx="109538" cy="220663"/>
              </a:xfrm>
              <a:custGeom>
                <a:avLst/>
                <a:gdLst>
                  <a:gd name="T0" fmla="*/ 43 w 59"/>
                  <a:gd name="T1" fmla="*/ 99 h 119"/>
                  <a:gd name="T2" fmla="*/ 44 w 59"/>
                  <a:gd name="T3" fmla="*/ 109 h 119"/>
                  <a:gd name="T4" fmla="*/ 59 w 59"/>
                  <a:gd name="T5" fmla="*/ 114 h 119"/>
                  <a:gd name="T6" fmla="*/ 59 w 59"/>
                  <a:gd name="T7" fmla="*/ 119 h 119"/>
                  <a:gd name="T8" fmla="*/ 0 w 59"/>
                  <a:gd name="T9" fmla="*/ 119 h 119"/>
                  <a:gd name="T10" fmla="*/ 0 w 59"/>
                  <a:gd name="T11" fmla="*/ 114 h 119"/>
                  <a:gd name="T12" fmla="*/ 16 w 59"/>
                  <a:gd name="T13" fmla="*/ 109 h 119"/>
                  <a:gd name="T14" fmla="*/ 17 w 59"/>
                  <a:gd name="T15" fmla="*/ 99 h 119"/>
                  <a:gd name="T16" fmla="*/ 17 w 59"/>
                  <a:gd name="T17" fmla="*/ 20 h 119"/>
                  <a:gd name="T18" fmla="*/ 16 w 59"/>
                  <a:gd name="T19" fmla="*/ 10 h 119"/>
                  <a:gd name="T20" fmla="*/ 0 w 59"/>
                  <a:gd name="T21" fmla="*/ 6 h 119"/>
                  <a:gd name="T22" fmla="*/ 0 w 59"/>
                  <a:gd name="T23" fmla="*/ 0 h 119"/>
                  <a:gd name="T24" fmla="*/ 59 w 59"/>
                  <a:gd name="T25" fmla="*/ 0 h 119"/>
                  <a:gd name="T26" fmla="*/ 59 w 59"/>
                  <a:gd name="T27" fmla="*/ 6 h 119"/>
                  <a:gd name="T28" fmla="*/ 44 w 59"/>
                  <a:gd name="T29" fmla="*/ 10 h 119"/>
                  <a:gd name="T30" fmla="*/ 43 w 59"/>
                  <a:gd name="T31" fmla="*/ 20 h 119"/>
                  <a:gd name="T32" fmla="*/ 43 w 59"/>
                  <a:gd name="T33" fmla="*/ 9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9" h="119">
                    <a:moveTo>
                      <a:pt x="43" y="99"/>
                    </a:moveTo>
                    <a:cubicBezTo>
                      <a:pt x="43" y="103"/>
                      <a:pt x="43" y="106"/>
                      <a:pt x="44" y="109"/>
                    </a:cubicBezTo>
                    <a:cubicBezTo>
                      <a:pt x="44" y="112"/>
                      <a:pt x="51" y="113"/>
                      <a:pt x="59" y="114"/>
                    </a:cubicBezTo>
                    <a:cubicBezTo>
                      <a:pt x="59" y="119"/>
                      <a:pt x="59" y="119"/>
                      <a:pt x="5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ubicBezTo>
                      <a:pt x="9" y="113"/>
                      <a:pt x="15" y="112"/>
                      <a:pt x="16" y="109"/>
                    </a:cubicBezTo>
                    <a:cubicBezTo>
                      <a:pt x="17" y="106"/>
                      <a:pt x="17" y="103"/>
                      <a:pt x="17" y="9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6"/>
                      <a:pt x="17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6"/>
                      <a:pt x="59" y="6"/>
                      <a:pt x="59" y="6"/>
                    </a:cubicBezTo>
                    <a:cubicBezTo>
                      <a:pt x="51" y="6"/>
                      <a:pt x="44" y="7"/>
                      <a:pt x="44" y="10"/>
                    </a:cubicBezTo>
                    <a:cubicBezTo>
                      <a:pt x="43" y="13"/>
                      <a:pt x="43" y="16"/>
                      <a:pt x="43" y="20"/>
                    </a:cubicBezTo>
                    <a:cubicBezTo>
                      <a:pt x="43" y="99"/>
                      <a:pt x="43" y="99"/>
                      <a:pt x="43" y="99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19" name="Freeform 11"/>
              <p:cNvSpPr>
                <a:spLocks/>
              </p:cNvSpPr>
              <p:nvPr userDrawn="1"/>
            </p:nvSpPr>
            <p:spPr bwMode="auto">
              <a:xfrm>
                <a:off x="11553826" y="2182813"/>
                <a:ext cx="171450" cy="220663"/>
              </a:xfrm>
              <a:custGeom>
                <a:avLst/>
                <a:gdLst>
                  <a:gd name="T0" fmla="*/ 0 w 92"/>
                  <a:gd name="T1" fmla="*/ 0 h 119"/>
                  <a:gd name="T2" fmla="*/ 92 w 92"/>
                  <a:gd name="T3" fmla="*/ 0 h 119"/>
                  <a:gd name="T4" fmla="*/ 92 w 92"/>
                  <a:gd name="T5" fmla="*/ 28 h 119"/>
                  <a:gd name="T6" fmla="*/ 87 w 92"/>
                  <a:gd name="T7" fmla="*/ 28 h 119"/>
                  <a:gd name="T8" fmla="*/ 66 w 92"/>
                  <a:gd name="T9" fmla="*/ 7 h 119"/>
                  <a:gd name="T10" fmla="*/ 43 w 92"/>
                  <a:gd name="T11" fmla="*/ 7 h 119"/>
                  <a:gd name="T12" fmla="*/ 43 w 92"/>
                  <a:gd name="T13" fmla="*/ 57 h 119"/>
                  <a:gd name="T14" fmla="*/ 60 w 92"/>
                  <a:gd name="T15" fmla="*/ 57 h 119"/>
                  <a:gd name="T16" fmla="*/ 77 w 92"/>
                  <a:gd name="T17" fmla="*/ 41 h 119"/>
                  <a:gd name="T18" fmla="*/ 82 w 92"/>
                  <a:gd name="T19" fmla="*/ 41 h 119"/>
                  <a:gd name="T20" fmla="*/ 82 w 92"/>
                  <a:gd name="T21" fmla="*/ 81 h 119"/>
                  <a:gd name="T22" fmla="*/ 77 w 92"/>
                  <a:gd name="T23" fmla="*/ 81 h 119"/>
                  <a:gd name="T24" fmla="*/ 60 w 92"/>
                  <a:gd name="T25" fmla="*/ 64 h 119"/>
                  <a:gd name="T26" fmla="*/ 43 w 92"/>
                  <a:gd name="T27" fmla="*/ 64 h 119"/>
                  <a:gd name="T28" fmla="*/ 43 w 92"/>
                  <a:gd name="T29" fmla="*/ 99 h 119"/>
                  <a:gd name="T30" fmla="*/ 43 w 92"/>
                  <a:gd name="T31" fmla="*/ 109 h 119"/>
                  <a:gd name="T32" fmla="*/ 59 w 92"/>
                  <a:gd name="T33" fmla="*/ 114 h 119"/>
                  <a:gd name="T34" fmla="*/ 59 w 92"/>
                  <a:gd name="T35" fmla="*/ 119 h 119"/>
                  <a:gd name="T36" fmla="*/ 0 w 92"/>
                  <a:gd name="T37" fmla="*/ 119 h 119"/>
                  <a:gd name="T38" fmla="*/ 0 w 92"/>
                  <a:gd name="T39" fmla="*/ 114 h 119"/>
                  <a:gd name="T40" fmla="*/ 16 w 92"/>
                  <a:gd name="T41" fmla="*/ 109 h 119"/>
                  <a:gd name="T42" fmla="*/ 16 w 92"/>
                  <a:gd name="T43" fmla="*/ 99 h 119"/>
                  <a:gd name="T44" fmla="*/ 16 w 92"/>
                  <a:gd name="T45" fmla="*/ 20 h 119"/>
                  <a:gd name="T46" fmla="*/ 16 w 92"/>
                  <a:gd name="T47" fmla="*/ 10 h 119"/>
                  <a:gd name="T48" fmla="*/ 0 w 92"/>
                  <a:gd name="T49" fmla="*/ 6 h 119"/>
                  <a:gd name="T50" fmla="*/ 0 w 92"/>
                  <a:gd name="T51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92" h="119">
                    <a:moveTo>
                      <a:pt x="0" y="0"/>
                    </a:moveTo>
                    <a:cubicBezTo>
                      <a:pt x="92" y="0"/>
                      <a:pt x="92" y="0"/>
                      <a:pt x="92" y="0"/>
                    </a:cubicBezTo>
                    <a:cubicBezTo>
                      <a:pt x="92" y="28"/>
                      <a:pt x="92" y="28"/>
                      <a:pt x="92" y="28"/>
                    </a:cubicBezTo>
                    <a:cubicBezTo>
                      <a:pt x="87" y="28"/>
                      <a:pt x="87" y="28"/>
                      <a:pt x="87" y="28"/>
                    </a:cubicBezTo>
                    <a:cubicBezTo>
                      <a:pt x="84" y="16"/>
                      <a:pt x="79" y="7"/>
                      <a:pt x="66" y="7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43" y="57"/>
                      <a:pt x="43" y="57"/>
                      <a:pt x="43" y="57"/>
                    </a:cubicBezTo>
                    <a:cubicBezTo>
                      <a:pt x="60" y="57"/>
                      <a:pt x="60" y="57"/>
                      <a:pt x="60" y="57"/>
                    </a:cubicBezTo>
                    <a:cubicBezTo>
                      <a:pt x="72" y="57"/>
                      <a:pt x="77" y="51"/>
                      <a:pt x="77" y="41"/>
                    </a:cubicBezTo>
                    <a:cubicBezTo>
                      <a:pt x="82" y="41"/>
                      <a:pt x="82" y="41"/>
                      <a:pt x="82" y="41"/>
                    </a:cubicBezTo>
                    <a:cubicBezTo>
                      <a:pt x="82" y="81"/>
                      <a:pt x="82" y="81"/>
                      <a:pt x="82" y="81"/>
                    </a:cubicBezTo>
                    <a:cubicBezTo>
                      <a:pt x="77" y="81"/>
                      <a:pt x="77" y="81"/>
                      <a:pt x="77" y="81"/>
                    </a:cubicBezTo>
                    <a:cubicBezTo>
                      <a:pt x="77" y="71"/>
                      <a:pt x="73" y="64"/>
                      <a:pt x="60" y="64"/>
                    </a:cubicBezTo>
                    <a:cubicBezTo>
                      <a:pt x="43" y="64"/>
                      <a:pt x="43" y="64"/>
                      <a:pt x="43" y="64"/>
                    </a:cubicBezTo>
                    <a:cubicBezTo>
                      <a:pt x="43" y="99"/>
                      <a:pt x="43" y="99"/>
                      <a:pt x="43" y="99"/>
                    </a:cubicBezTo>
                    <a:cubicBezTo>
                      <a:pt x="43" y="103"/>
                      <a:pt x="43" y="106"/>
                      <a:pt x="43" y="109"/>
                    </a:cubicBezTo>
                    <a:cubicBezTo>
                      <a:pt x="44" y="112"/>
                      <a:pt x="50" y="113"/>
                      <a:pt x="59" y="114"/>
                    </a:cubicBezTo>
                    <a:cubicBezTo>
                      <a:pt x="59" y="119"/>
                      <a:pt x="59" y="119"/>
                      <a:pt x="5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ubicBezTo>
                      <a:pt x="9" y="113"/>
                      <a:pt x="15" y="112"/>
                      <a:pt x="16" y="109"/>
                    </a:cubicBezTo>
                    <a:cubicBezTo>
                      <a:pt x="16" y="106"/>
                      <a:pt x="16" y="103"/>
                      <a:pt x="16" y="99"/>
                    </a:cubicBezTo>
                    <a:cubicBezTo>
                      <a:pt x="16" y="20"/>
                      <a:pt x="16" y="20"/>
                      <a:pt x="16" y="20"/>
                    </a:cubicBezTo>
                    <a:cubicBezTo>
                      <a:pt x="16" y="16"/>
                      <a:pt x="16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0" name="Freeform 12"/>
              <p:cNvSpPr>
                <a:spLocks/>
              </p:cNvSpPr>
              <p:nvPr userDrawn="1"/>
            </p:nvSpPr>
            <p:spPr bwMode="auto">
              <a:xfrm>
                <a:off x="11739563" y="2182813"/>
                <a:ext cx="195263" cy="220663"/>
              </a:xfrm>
              <a:custGeom>
                <a:avLst/>
                <a:gdLst>
                  <a:gd name="T0" fmla="*/ 0 w 105"/>
                  <a:gd name="T1" fmla="*/ 114 h 119"/>
                  <a:gd name="T2" fmla="*/ 16 w 105"/>
                  <a:gd name="T3" fmla="*/ 109 h 119"/>
                  <a:gd name="T4" fmla="*/ 17 w 105"/>
                  <a:gd name="T5" fmla="*/ 99 h 119"/>
                  <a:gd name="T6" fmla="*/ 17 w 105"/>
                  <a:gd name="T7" fmla="*/ 20 h 119"/>
                  <a:gd name="T8" fmla="*/ 16 w 105"/>
                  <a:gd name="T9" fmla="*/ 10 h 119"/>
                  <a:gd name="T10" fmla="*/ 0 w 105"/>
                  <a:gd name="T11" fmla="*/ 6 h 119"/>
                  <a:gd name="T12" fmla="*/ 0 w 105"/>
                  <a:gd name="T13" fmla="*/ 0 h 119"/>
                  <a:gd name="T14" fmla="*/ 92 w 105"/>
                  <a:gd name="T15" fmla="*/ 0 h 119"/>
                  <a:gd name="T16" fmla="*/ 92 w 105"/>
                  <a:gd name="T17" fmla="*/ 28 h 119"/>
                  <a:gd name="T18" fmla="*/ 87 w 105"/>
                  <a:gd name="T19" fmla="*/ 28 h 119"/>
                  <a:gd name="T20" fmla="*/ 67 w 105"/>
                  <a:gd name="T21" fmla="*/ 7 h 119"/>
                  <a:gd name="T22" fmla="*/ 43 w 105"/>
                  <a:gd name="T23" fmla="*/ 7 h 119"/>
                  <a:gd name="T24" fmla="*/ 43 w 105"/>
                  <a:gd name="T25" fmla="*/ 54 h 119"/>
                  <a:gd name="T26" fmla="*/ 58 w 105"/>
                  <a:gd name="T27" fmla="*/ 54 h 119"/>
                  <a:gd name="T28" fmla="*/ 75 w 105"/>
                  <a:gd name="T29" fmla="*/ 38 h 119"/>
                  <a:gd name="T30" fmla="*/ 80 w 105"/>
                  <a:gd name="T31" fmla="*/ 38 h 119"/>
                  <a:gd name="T32" fmla="*/ 80 w 105"/>
                  <a:gd name="T33" fmla="*/ 77 h 119"/>
                  <a:gd name="T34" fmla="*/ 75 w 105"/>
                  <a:gd name="T35" fmla="*/ 77 h 119"/>
                  <a:gd name="T36" fmla="*/ 58 w 105"/>
                  <a:gd name="T37" fmla="*/ 60 h 119"/>
                  <a:gd name="T38" fmla="*/ 43 w 105"/>
                  <a:gd name="T39" fmla="*/ 60 h 119"/>
                  <a:gd name="T40" fmla="*/ 43 w 105"/>
                  <a:gd name="T41" fmla="*/ 99 h 119"/>
                  <a:gd name="T42" fmla="*/ 65 w 105"/>
                  <a:gd name="T43" fmla="*/ 113 h 119"/>
                  <a:gd name="T44" fmla="*/ 100 w 105"/>
                  <a:gd name="T45" fmla="*/ 88 h 119"/>
                  <a:gd name="T46" fmla="*/ 105 w 105"/>
                  <a:gd name="T47" fmla="*/ 88 h 119"/>
                  <a:gd name="T48" fmla="*/ 99 w 105"/>
                  <a:gd name="T49" fmla="*/ 119 h 119"/>
                  <a:gd name="T50" fmla="*/ 0 w 105"/>
                  <a:gd name="T51" fmla="*/ 119 h 119"/>
                  <a:gd name="T52" fmla="*/ 0 w 105"/>
                  <a:gd name="T53" fmla="*/ 114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5" h="119">
                    <a:moveTo>
                      <a:pt x="0" y="114"/>
                    </a:moveTo>
                    <a:cubicBezTo>
                      <a:pt x="9" y="113"/>
                      <a:pt x="15" y="112"/>
                      <a:pt x="16" y="109"/>
                    </a:cubicBezTo>
                    <a:cubicBezTo>
                      <a:pt x="17" y="106"/>
                      <a:pt x="17" y="103"/>
                      <a:pt x="17" y="9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6"/>
                      <a:pt x="17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92" y="0"/>
                      <a:pt x="92" y="0"/>
                      <a:pt x="92" y="0"/>
                    </a:cubicBezTo>
                    <a:cubicBezTo>
                      <a:pt x="92" y="28"/>
                      <a:pt x="92" y="28"/>
                      <a:pt x="92" y="28"/>
                    </a:cubicBezTo>
                    <a:cubicBezTo>
                      <a:pt x="87" y="28"/>
                      <a:pt x="87" y="28"/>
                      <a:pt x="87" y="28"/>
                    </a:cubicBezTo>
                    <a:cubicBezTo>
                      <a:pt x="84" y="16"/>
                      <a:pt x="80" y="7"/>
                      <a:pt x="67" y="7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43" y="54"/>
                      <a:pt x="43" y="54"/>
                      <a:pt x="43" y="54"/>
                    </a:cubicBezTo>
                    <a:cubicBezTo>
                      <a:pt x="58" y="54"/>
                      <a:pt x="58" y="54"/>
                      <a:pt x="58" y="54"/>
                    </a:cubicBezTo>
                    <a:cubicBezTo>
                      <a:pt x="70" y="54"/>
                      <a:pt x="75" y="47"/>
                      <a:pt x="75" y="38"/>
                    </a:cubicBezTo>
                    <a:cubicBezTo>
                      <a:pt x="80" y="38"/>
                      <a:pt x="80" y="38"/>
                      <a:pt x="80" y="38"/>
                    </a:cubicBezTo>
                    <a:cubicBezTo>
                      <a:pt x="80" y="77"/>
                      <a:pt x="80" y="77"/>
                      <a:pt x="80" y="77"/>
                    </a:cubicBezTo>
                    <a:cubicBezTo>
                      <a:pt x="75" y="77"/>
                      <a:pt x="75" y="77"/>
                      <a:pt x="75" y="77"/>
                    </a:cubicBezTo>
                    <a:cubicBezTo>
                      <a:pt x="75" y="68"/>
                      <a:pt x="71" y="60"/>
                      <a:pt x="58" y="60"/>
                    </a:cubicBezTo>
                    <a:cubicBezTo>
                      <a:pt x="43" y="60"/>
                      <a:pt x="43" y="60"/>
                      <a:pt x="43" y="60"/>
                    </a:cubicBezTo>
                    <a:cubicBezTo>
                      <a:pt x="43" y="99"/>
                      <a:pt x="43" y="99"/>
                      <a:pt x="43" y="99"/>
                    </a:cubicBezTo>
                    <a:cubicBezTo>
                      <a:pt x="43" y="112"/>
                      <a:pt x="50" y="113"/>
                      <a:pt x="65" y="113"/>
                    </a:cubicBezTo>
                    <a:cubicBezTo>
                      <a:pt x="89" y="113"/>
                      <a:pt x="92" y="103"/>
                      <a:pt x="100" y="88"/>
                    </a:cubicBezTo>
                    <a:cubicBezTo>
                      <a:pt x="105" y="88"/>
                      <a:pt x="105" y="88"/>
                      <a:pt x="105" y="88"/>
                    </a:cubicBezTo>
                    <a:cubicBezTo>
                      <a:pt x="99" y="119"/>
                      <a:pt x="99" y="119"/>
                      <a:pt x="9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1" name="Freeform 13"/>
              <p:cNvSpPr>
                <a:spLocks/>
              </p:cNvSpPr>
              <p:nvPr userDrawn="1"/>
            </p:nvSpPr>
            <p:spPr bwMode="auto">
              <a:xfrm>
                <a:off x="11215688" y="2463800"/>
                <a:ext cx="14288" cy="77788"/>
              </a:xfrm>
              <a:custGeom>
                <a:avLst/>
                <a:gdLst>
                  <a:gd name="T0" fmla="*/ 0 w 9"/>
                  <a:gd name="T1" fmla="*/ 49 h 49"/>
                  <a:gd name="T2" fmla="*/ 9 w 9"/>
                  <a:gd name="T3" fmla="*/ 49 h 49"/>
                  <a:gd name="T4" fmla="*/ 9 w 9"/>
                  <a:gd name="T5" fmla="*/ 0 h 49"/>
                  <a:gd name="T6" fmla="*/ 0 w 9"/>
                  <a:gd name="T7" fmla="*/ 0 h 49"/>
                  <a:gd name="T8" fmla="*/ 0 w 9"/>
                  <a:gd name="T9" fmla="*/ 49 h 49"/>
                  <a:gd name="T10" fmla="*/ 0 w 9"/>
                  <a:gd name="T11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49">
                    <a:moveTo>
                      <a:pt x="0" y="49"/>
                    </a:moveTo>
                    <a:lnTo>
                      <a:pt x="9" y="49"/>
                    </a:lnTo>
                    <a:lnTo>
                      <a:pt x="9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0" y="49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2" name="Freeform 14"/>
              <p:cNvSpPr>
                <a:spLocks/>
              </p:cNvSpPr>
              <p:nvPr userDrawn="1"/>
            </p:nvSpPr>
            <p:spPr bwMode="auto">
              <a:xfrm>
                <a:off x="11266488" y="2463800"/>
                <a:ext cx="58738" cy="77788"/>
              </a:xfrm>
              <a:custGeom>
                <a:avLst/>
                <a:gdLst>
                  <a:gd name="T0" fmla="*/ 28 w 37"/>
                  <a:gd name="T1" fmla="*/ 40 h 49"/>
                  <a:gd name="T2" fmla="*/ 28 w 37"/>
                  <a:gd name="T3" fmla="*/ 40 h 49"/>
                  <a:gd name="T4" fmla="*/ 14 w 37"/>
                  <a:gd name="T5" fmla="*/ 1 h 49"/>
                  <a:gd name="T6" fmla="*/ 14 w 37"/>
                  <a:gd name="T7" fmla="*/ 0 h 49"/>
                  <a:gd name="T8" fmla="*/ 0 w 37"/>
                  <a:gd name="T9" fmla="*/ 0 h 49"/>
                  <a:gd name="T10" fmla="*/ 0 w 37"/>
                  <a:gd name="T11" fmla="*/ 49 h 49"/>
                  <a:gd name="T12" fmla="*/ 8 w 37"/>
                  <a:gd name="T13" fmla="*/ 49 h 49"/>
                  <a:gd name="T14" fmla="*/ 8 w 37"/>
                  <a:gd name="T15" fmla="*/ 9 h 49"/>
                  <a:gd name="T16" fmla="*/ 8 w 37"/>
                  <a:gd name="T17" fmla="*/ 9 h 49"/>
                  <a:gd name="T18" fmla="*/ 23 w 37"/>
                  <a:gd name="T19" fmla="*/ 49 h 49"/>
                  <a:gd name="T20" fmla="*/ 23 w 37"/>
                  <a:gd name="T21" fmla="*/ 49 h 49"/>
                  <a:gd name="T22" fmla="*/ 37 w 37"/>
                  <a:gd name="T23" fmla="*/ 49 h 49"/>
                  <a:gd name="T24" fmla="*/ 37 w 37"/>
                  <a:gd name="T25" fmla="*/ 0 h 49"/>
                  <a:gd name="T26" fmla="*/ 28 w 37"/>
                  <a:gd name="T27" fmla="*/ 0 h 49"/>
                  <a:gd name="T28" fmla="*/ 28 w 37"/>
                  <a:gd name="T29" fmla="*/ 40 h 49"/>
                  <a:gd name="T30" fmla="*/ 28 w 37"/>
                  <a:gd name="T31" fmla="*/ 4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7" h="49">
                    <a:moveTo>
                      <a:pt x="28" y="40"/>
                    </a:moveTo>
                    <a:lnTo>
                      <a:pt x="28" y="40"/>
                    </a:lnTo>
                    <a:lnTo>
                      <a:pt x="14" y="1"/>
                    </a:lnTo>
                    <a:lnTo>
                      <a:pt x="14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8" y="49"/>
                    </a:lnTo>
                    <a:lnTo>
                      <a:pt x="8" y="9"/>
                    </a:lnTo>
                    <a:lnTo>
                      <a:pt x="8" y="9"/>
                    </a:lnTo>
                    <a:lnTo>
                      <a:pt x="23" y="49"/>
                    </a:lnTo>
                    <a:lnTo>
                      <a:pt x="23" y="49"/>
                    </a:lnTo>
                    <a:lnTo>
                      <a:pt x="37" y="49"/>
                    </a:lnTo>
                    <a:lnTo>
                      <a:pt x="37" y="0"/>
                    </a:lnTo>
                    <a:lnTo>
                      <a:pt x="28" y="0"/>
                    </a:lnTo>
                    <a:lnTo>
                      <a:pt x="28" y="40"/>
                    </a:lnTo>
                    <a:lnTo>
                      <a:pt x="28" y="40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3" name="Freeform 15"/>
              <p:cNvSpPr>
                <a:spLocks/>
              </p:cNvSpPr>
              <p:nvPr userDrawn="1"/>
            </p:nvSpPr>
            <p:spPr bwMode="auto">
              <a:xfrm>
                <a:off x="11356976" y="2463800"/>
                <a:ext cx="50800" cy="80963"/>
              </a:xfrm>
              <a:custGeom>
                <a:avLst/>
                <a:gdLst>
                  <a:gd name="T0" fmla="*/ 16 w 27"/>
                  <a:gd name="T1" fmla="*/ 18 h 43"/>
                  <a:gd name="T2" fmla="*/ 7 w 27"/>
                  <a:gd name="T3" fmla="*/ 12 h 43"/>
                  <a:gd name="T4" fmla="*/ 14 w 27"/>
                  <a:gd name="T5" fmla="*/ 7 h 43"/>
                  <a:gd name="T6" fmla="*/ 26 w 27"/>
                  <a:gd name="T7" fmla="*/ 8 h 43"/>
                  <a:gd name="T8" fmla="*/ 26 w 27"/>
                  <a:gd name="T9" fmla="*/ 8 h 43"/>
                  <a:gd name="T10" fmla="*/ 26 w 27"/>
                  <a:gd name="T11" fmla="*/ 1 h 43"/>
                  <a:gd name="T12" fmla="*/ 26 w 27"/>
                  <a:gd name="T13" fmla="*/ 1 h 43"/>
                  <a:gd name="T14" fmla="*/ 14 w 27"/>
                  <a:gd name="T15" fmla="*/ 0 h 43"/>
                  <a:gd name="T16" fmla="*/ 0 w 27"/>
                  <a:gd name="T17" fmla="*/ 12 h 43"/>
                  <a:gd name="T18" fmla="*/ 12 w 27"/>
                  <a:gd name="T19" fmla="*/ 24 h 43"/>
                  <a:gd name="T20" fmla="*/ 20 w 27"/>
                  <a:gd name="T21" fmla="*/ 30 h 43"/>
                  <a:gd name="T22" fmla="*/ 13 w 27"/>
                  <a:gd name="T23" fmla="*/ 36 h 43"/>
                  <a:gd name="T24" fmla="*/ 1 w 27"/>
                  <a:gd name="T25" fmla="*/ 35 h 43"/>
                  <a:gd name="T26" fmla="*/ 1 w 27"/>
                  <a:gd name="T27" fmla="*/ 35 h 43"/>
                  <a:gd name="T28" fmla="*/ 0 w 27"/>
                  <a:gd name="T29" fmla="*/ 42 h 43"/>
                  <a:gd name="T30" fmla="*/ 1 w 27"/>
                  <a:gd name="T31" fmla="*/ 42 h 43"/>
                  <a:gd name="T32" fmla="*/ 13 w 27"/>
                  <a:gd name="T33" fmla="*/ 43 h 43"/>
                  <a:gd name="T34" fmla="*/ 27 w 27"/>
                  <a:gd name="T35" fmla="*/ 30 h 43"/>
                  <a:gd name="T36" fmla="*/ 16 w 27"/>
                  <a:gd name="T37" fmla="*/ 18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" h="43">
                    <a:moveTo>
                      <a:pt x="16" y="18"/>
                    </a:moveTo>
                    <a:cubicBezTo>
                      <a:pt x="9" y="16"/>
                      <a:pt x="7" y="15"/>
                      <a:pt x="7" y="12"/>
                    </a:cubicBezTo>
                    <a:cubicBezTo>
                      <a:pt x="7" y="8"/>
                      <a:pt x="11" y="7"/>
                      <a:pt x="14" y="7"/>
                    </a:cubicBezTo>
                    <a:cubicBezTo>
                      <a:pt x="17" y="7"/>
                      <a:pt x="26" y="8"/>
                      <a:pt x="26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19" y="0"/>
                      <a:pt x="14" y="0"/>
                    </a:cubicBezTo>
                    <a:cubicBezTo>
                      <a:pt x="5" y="0"/>
                      <a:pt x="0" y="4"/>
                      <a:pt x="0" y="12"/>
                    </a:cubicBezTo>
                    <a:cubicBezTo>
                      <a:pt x="0" y="19"/>
                      <a:pt x="4" y="22"/>
                      <a:pt x="12" y="24"/>
                    </a:cubicBezTo>
                    <a:cubicBezTo>
                      <a:pt x="18" y="26"/>
                      <a:pt x="20" y="27"/>
                      <a:pt x="20" y="30"/>
                    </a:cubicBezTo>
                    <a:cubicBezTo>
                      <a:pt x="20" y="34"/>
                      <a:pt x="18" y="36"/>
                      <a:pt x="13" y="36"/>
                    </a:cubicBezTo>
                    <a:cubicBezTo>
                      <a:pt x="9" y="36"/>
                      <a:pt x="1" y="35"/>
                      <a:pt x="1" y="35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1" y="42"/>
                      <a:pt x="1" y="42"/>
                      <a:pt x="1" y="42"/>
                    </a:cubicBezTo>
                    <a:cubicBezTo>
                      <a:pt x="1" y="42"/>
                      <a:pt x="8" y="43"/>
                      <a:pt x="13" y="43"/>
                    </a:cubicBezTo>
                    <a:cubicBezTo>
                      <a:pt x="23" y="43"/>
                      <a:pt x="27" y="39"/>
                      <a:pt x="27" y="30"/>
                    </a:cubicBezTo>
                    <a:cubicBezTo>
                      <a:pt x="27" y="23"/>
                      <a:pt x="24" y="21"/>
                      <a:pt x="16" y="18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4" name="Freeform 16"/>
              <p:cNvSpPr>
                <a:spLocks/>
              </p:cNvSpPr>
              <p:nvPr userDrawn="1"/>
            </p:nvSpPr>
            <p:spPr bwMode="auto">
              <a:xfrm>
                <a:off x="11436351" y="2463800"/>
                <a:ext cx="55563" cy="80963"/>
              </a:xfrm>
              <a:custGeom>
                <a:avLst/>
                <a:gdLst>
                  <a:gd name="T0" fmla="*/ 22 w 30"/>
                  <a:gd name="T1" fmla="*/ 29 h 43"/>
                  <a:gd name="T2" fmla="*/ 15 w 30"/>
                  <a:gd name="T3" fmla="*/ 36 h 43"/>
                  <a:gd name="T4" fmla="*/ 7 w 30"/>
                  <a:gd name="T5" fmla="*/ 29 h 43"/>
                  <a:gd name="T6" fmla="*/ 7 w 30"/>
                  <a:gd name="T7" fmla="*/ 0 h 43"/>
                  <a:gd name="T8" fmla="*/ 0 w 30"/>
                  <a:gd name="T9" fmla="*/ 0 h 43"/>
                  <a:gd name="T10" fmla="*/ 0 w 30"/>
                  <a:gd name="T11" fmla="*/ 29 h 43"/>
                  <a:gd name="T12" fmla="*/ 15 w 30"/>
                  <a:gd name="T13" fmla="*/ 43 h 43"/>
                  <a:gd name="T14" fmla="*/ 30 w 30"/>
                  <a:gd name="T15" fmla="*/ 29 h 43"/>
                  <a:gd name="T16" fmla="*/ 30 w 30"/>
                  <a:gd name="T17" fmla="*/ 0 h 43"/>
                  <a:gd name="T18" fmla="*/ 22 w 30"/>
                  <a:gd name="T19" fmla="*/ 0 h 43"/>
                  <a:gd name="T20" fmla="*/ 22 w 30"/>
                  <a:gd name="T21" fmla="*/ 2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" h="43">
                    <a:moveTo>
                      <a:pt x="22" y="29"/>
                    </a:moveTo>
                    <a:cubicBezTo>
                      <a:pt x="22" y="34"/>
                      <a:pt x="20" y="36"/>
                      <a:pt x="15" y="36"/>
                    </a:cubicBezTo>
                    <a:cubicBezTo>
                      <a:pt x="9" y="36"/>
                      <a:pt x="7" y="34"/>
                      <a:pt x="7" y="29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9"/>
                      <a:pt x="0" y="29"/>
                      <a:pt x="0" y="29"/>
                    </a:cubicBezTo>
                    <a:cubicBezTo>
                      <a:pt x="0" y="38"/>
                      <a:pt x="4" y="43"/>
                      <a:pt x="15" y="43"/>
                    </a:cubicBezTo>
                    <a:cubicBezTo>
                      <a:pt x="25" y="43"/>
                      <a:pt x="30" y="38"/>
                      <a:pt x="30" y="29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2" y="29"/>
                      <a:pt x="22" y="29"/>
                      <a:pt x="22" y="29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5" name="Freeform 17"/>
              <p:cNvSpPr>
                <a:spLocks noEditPoints="1"/>
              </p:cNvSpPr>
              <p:nvPr userDrawn="1"/>
            </p:nvSpPr>
            <p:spPr bwMode="auto">
              <a:xfrm>
                <a:off x="11526838" y="2463800"/>
                <a:ext cx="55563" cy="77788"/>
              </a:xfrm>
              <a:custGeom>
                <a:avLst/>
                <a:gdLst>
                  <a:gd name="T0" fmla="*/ 8 w 30"/>
                  <a:gd name="T1" fmla="*/ 7 h 42"/>
                  <a:gd name="T2" fmla="*/ 15 w 30"/>
                  <a:gd name="T3" fmla="*/ 7 h 42"/>
                  <a:gd name="T4" fmla="*/ 22 w 30"/>
                  <a:gd name="T5" fmla="*/ 14 h 42"/>
                  <a:gd name="T6" fmla="*/ 16 w 30"/>
                  <a:gd name="T7" fmla="*/ 21 h 42"/>
                  <a:gd name="T8" fmla="*/ 8 w 30"/>
                  <a:gd name="T9" fmla="*/ 21 h 42"/>
                  <a:gd name="T10" fmla="*/ 8 w 30"/>
                  <a:gd name="T11" fmla="*/ 7 h 42"/>
                  <a:gd name="T12" fmla="*/ 30 w 30"/>
                  <a:gd name="T13" fmla="*/ 14 h 42"/>
                  <a:gd name="T14" fmla="*/ 15 w 30"/>
                  <a:gd name="T15" fmla="*/ 0 h 42"/>
                  <a:gd name="T16" fmla="*/ 0 w 30"/>
                  <a:gd name="T17" fmla="*/ 0 h 42"/>
                  <a:gd name="T18" fmla="*/ 0 w 30"/>
                  <a:gd name="T19" fmla="*/ 42 h 42"/>
                  <a:gd name="T20" fmla="*/ 8 w 30"/>
                  <a:gd name="T21" fmla="*/ 42 h 42"/>
                  <a:gd name="T22" fmla="*/ 8 w 30"/>
                  <a:gd name="T23" fmla="*/ 28 h 42"/>
                  <a:gd name="T24" fmla="*/ 15 w 30"/>
                  <a:gd name="T25" fmla="*/ 28 h 42"/>
                  <a:gd name="T26" fmla="*/ 16 w 30"/>
                  <a:gd name="T27" fmla="*/ 28 h 42"/>
                  <a:gd name="T28" fmla="*/ 22 w 30"/>
                  <a:gd name="T29" fmla="*/ 42 h 42"/>
                  <a:gd name="T30" fmla="*/ 30 w 30"/>
                  <a:gd name="T31" fmla="*/ 42 h 42"/>
                  <a:gd name="T32" fmla="*/ 23 w 30"/>
                  <a:gd name="T33" fmla="*/ 26 h 42"/>
                  <a:gd name="T34" fmla="*/ 30 w 30"/>
                  <a:gd name="T35" fmla="*/ 14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0" h="42">
                    <a:moveTo>
                      <a:pt x="8" y="7"/>
                    </a:moveTo>
                    <a:cubicBezTo>
                      <a:pt x="15" y="7"/>
                      <a:pt x="15" y="7"/>
                      <a:pt x="15" y="7"/>
                    </a:cubicBezTo>
                    <a:cubicBezTo>
                      <a:pt x="19" y="7"/>
                      <a:pt x="22" y="10"/>
                      <a:pt x="22" y="14"/>
                    </a:cubicBezTo>
                    <a:cubicBezTo>
                      <a:pt x="22" y="18"/>
                      <a:pt x="20" y="21"/>
                      <a:pt x="16" y="21"/>
                    </a:cubicBezTo>
                    <a:cubicBezTo>
                      <a:pt x="8" y="21"/>
                      <a:pt x="8" y="21"/>
                      <a:pt x="8" y="21"/>
                    </a:cubicBezTo>
                    <a:cubicBezTo>
                      <a:pt x="8" y="7"/>
                      <a:pt x="8" y="7"/>
                      <a:pt x="8" y="7"/>
                    </a:cubicBezTo>
                    <a:close/>
                    <a:moveTo>
                      <a:pt x="30" y="14"/>
                    </a:moveTo>
                    <a:cubicBezTo>
                      <a:pt x="30" y="5"/>
                      <a:pt x="25" y="0"/>
                      <a:pt x="1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8" y="28"/>
                      <a:pt x="8" y="28"/>
                      <a:pt x="8" y="28"/>
                    </a:cubicBezTo>
                    <a:cubicBezTo>
                      <a:pt x="15" y="28"/>
                      <a:pt x="15" y="28"/>
                      <a:pt x="15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22" y="42"/>
                      <a:pt x="22" y="42"/>
                      <a:pt x="22" y="42"/>
                    </a:cubicBezTo>
                    <a:cubicBezTo>
                      <a:pt x="30" y="42"/>
                      <a:pt x="30" y="42"/>
                      <a:pt x="30" y="42"/>
                    </a:cubicBezTo>
                    <a:cubicBezTo>
                      <a:pt x="23" y="26"/>
                      <a:pt x="23" y="26"/>
                      <a:pt x="23" y="26"/>
                    </a:cubicBezTo>
                    <a:cubicBezTo>
                      <a:pt x="28" y="24"/>
                      <a:pt x="30" y="20"/>
                      <a:pt x="30" y="14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6" name="Freeform 18"/>
              <p:cNvSpPr>
                <a:spLocks noEditPoints="1"/>
              </p:cNvSpPr>
              <p:nvPr userDrawn="1"/>
            </p:nvSpPr>
            <p:spPr bwMode="auto">
              <a:xfrm>
                <a:off x="11606213" y="2463800"/>
                <a:ext cx="63500" cy="77788"/>
              </a:xfrm>
              <a:custGeom>
                <a:avLst/>
                <a:gdLst>
                  <a:gd name="T0" fmla="*/ 21 w 40"/>
                  <a:gd name="T1" fmla="*/ 8 h 49"/>
                  <a:gd name="T2" fmla="*/ 26 w 40"/>
                  <a:gd name="T3" fmla="*/ 32 h 49"/>
                  <a:gd name="T4" fmla="*/ 14 w 40"/>
                  <a:gd name="T5" fmla="*/ 32 h 49"/>
                  <a:gd name="T6" fmla="*/ 19 w 40"/>
                  <a:gd name="T7" fmla="*/ 8 h 49"/>
                  <a:gd name="T8" fmla="*/ 21 w 40"/>
                  <a:gd name="T9" fmla="*/ 8 h 49"/>
                  <a:gd name="T10" fmla="*/ 21 w 40"/>
                  <a:gd name="T11" fmla="*/ 8 h 49"/>
                  <a:gd name="T12" fmla="*/ 28 w 40"/>
                  <a:gd name="T13" fmla="*/ 0 h 49"/>
                  <a:gd name="T14" fmla="*/ 12 w 40"/>
                  <a:gd name="T15" fmla="*/ 0 h 49"/>
                  <a:gd name="T16" fmla="*/ 1 w 40"/>
                  <a:gd name="T17" fmla="*/ 49 h 49"/>
                  <a:gd name="T18" fmla="*/ 0 w 40"/>
                  <a:gd name="T19" fmla="*/ 49 h 49"/>
                  <a:gd name="T20" fmla="*/ 9 w 40"/>
                  <a:gd name="T21" fmla="*/ 49 h 49"/>
                  <a:gd name="T22" fmla="*/ 12 w 40"/>
                  <a:gd name="T23" fmla="*/ 40 h 49"/>
                  <a:gd name="T24" fmla="*/ 28 w 40"/>
                  <a:gd name="T25" fmla="*/ 40 h 49"/>
                  <a:gd name="T26" fmla="*/ 30 w 40"/>
                  <a:gd name="T27" fmla="*/ 49 h 49"/>
                  <a:gd name="T28" fmla="*/ 40 w 40"/>
                  <a:gd name="T29" fmla="*/ 49 h 49"/>
                  <a:gd name="T30" fmla="*/ 28 w 40"/>
                  <a:gd name="T31" fmla="*/ 1 h 49"/>
                  <a:gd name="T32" fmla="*/ 28 w 40"/>
                  <a:gd name="T33" fmla="*/ 0 h 49"/>
                  <a:gd name="T34" fmla="*/ 28 w 40"/>
                  <a:gd name="T35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" h="49">
                    <a:moveTo>
                      <a:pt x="21" y="8"/>
                    </a:moveTo>
                    <a:lnTo>
                      <a:pt x="26" y="32"/>
                    </a:lnTo>
                    <a:lnTo>
                      <a:pt x="14" y="32"/>
                    </a:lnTo>
                    <a:lnTo>
                      <a:pt x="19" y="8"/>
                    </a:lnTo>
                    <a:lnTo>
                      <a:pt x="21" y="8"/>
                    </a:lnTo>
                    <a:lnTo>
                      <a:pt x="21" y="8"/>
                    </a:lnTo>
                    <a:close/>
                    <a:moveTo>
                      <a:pt x="28" y="0"/>
                    </a:moveTo>
                    <a:lnTo>
                      <a:pt x="12" y="0"/>
                    </a:lnTo>
                    <a:lnTo>
                      <a:pt x="1" y="49"/>
                    </a:lnTo>
                    <a:lnTo>
                      <a:pt x="0" y="49"/>
                    </a:lnTo>
                    <a:lnTo>
                      <a:pt x="9" y="49"/>
                    </a:lnTo>
                    <a:lnTo>
                      <a:pt x="12" y="40"/>
                    </a:lnTo>
                    <a:lnTo>
                      <a:pt x="28" y="40"/>
                    </a:lnTo>
                    <a:lnTo>
                      <a:pt x="30" y="49"/>
                    </a:lnTo>
                    <a:lnTo>
                      <a:pt x="40" y="49"/>
                    </a:lnTo>
                    <a:lnTo>
                      <a:pt x="28" y="1"/>
                    </a:lnTo>
                    <a:lnTo>
                      <a:pt x="28" y="0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7" name="Freeform 19"/>
              <p:cNvSpPr>
                <a:spLocks/>
              </p:cNvSpPr>
              <p:nvPr userDrawn="1"/>
            </p:nvSpPr>
            <p:spPr bwMode="auto">
              <a:xfrm>
                <a:off x="11696701" y="2463800"/>
                <a:ext cx="61913" cy="77788"/>
              </a:xfrm>
              <a:custGeom>
                <a:avLst/>
                <a:gdLst>
                  <a:gd name="T0" fmla="*/ 30 w 39"/>
                  <a:gd name="T1" fmla="*/ 40 h 49"/>
                  <a:gd name="T2" fmla="*/ 30 w 39"/>
                  <a:gd name="T3" fmla="*/ 40 h 49"/>
                  <a:gd name="T4" fmla="*/ 16 w 39"/>
                  <a:gd name="T5" fmla="*/ 1 h 49"/>
                  <a:gd name="T6" fmla="*/ 14 w 39"/>
                  <a:gd name="T7" fmla="*/ 0 h 49"/>
                  <a:gd name="T8" fmla="*/ 0 w 39"/>
                  <a:gd name="T9" fmla="*/ 0 h 49"/>
                  <a:gd name="T10" fmla="*/ 0 w 39"/>
                  <a:gd name="T11" fmla="*/ 49 h 49"/>
                  <a:gd name="T12" fmla="*/ 10 w 39"/>
                  <a:gd name="T13" fmla="*/ 49 h 49"/>
                  <a:gd name="T14" fmla="*/ 10 w 39"/>
                  <a:gd name="T15" fmla="*/ 9 h 49"/>
                  <a:gd name="T16" fmla="*/ 25 w 39"/>
                  <a:gd name="T17" fmla="*/ 49 h 49"/>
                  <a:gd name="T18" fmla="*/ 25 w 39"/>
                  <a:gd name="T19" fmla="*/ 49 h 49"/>
                  <a:gd name="T20" fmla="*/ 39 w 39"/>
                  <a:gd name="T21" fmla="*/ 49 h 49"/>
                  <a:gd name="T22" fmla="*/ 39 w 39"/>
                  <a:gd name="T23" fmla="*/ 0 h 49"/>
                  <a:gd name="T24" fmla="*/ 30 w 39"/>
                  <a:gd name="T25" fmla="*/ 0 h 49"/>
                  <a:gd name="T26" fmla="*/ 30 w 39"/>
                  <a:gd name="T27" fmla="*/ 40 h 49"/>
                  <a:gd name="T28" fmla="*/ 30 w 39"/>
                  <a:gd name="T29" fmla="*/ 4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9" h="49">
                    <a:moveTo>
                      <a:pt x="30" y="40"/>
                    </a:moveTo>
                    <a:lnTo>
                      <a:pt x="30" y="40"/>
                    </a:lnTo>
                    <a:lnTo>
                      <a:pt x="16" y="1"/>
                    </a:lnTo>
                    <a:lnTo>
                      <a:pt x="14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10" y="49"/>
                    </a:lnTo>
                    <a:lnTo>
                      <a:pt x="10" y="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39" y="49"/>
                    </a:lnTo>
                    <a:lnTo>
                      <a:pt x="39" y="0"/>
                    </a:lnTo>
                    <a:lnTo>
                      <a:pt x="30" y="0"/>
                    </a:lnTo>
                    <a:lnTo>
                      <a:pt x="30" y="40"/>
                    </a:lnTo>
                    <a:lnTo>
                      <a:pt x="30" y="40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8" name="Freeform 20"/>
              <p:cNvSpPr>
                <a:spLocks/>
              </p:cNvSpPr>
              <p:nvPr userDrawn="1"/>
            </p:nvSpPr>
            <p:spPr bwMode="auto">
              <a:xfrm>
                <a:off x="11790363" y="2463800"/>
                <a:ext cx="50800" cy="80963"/>
              </a:xfrm>
              <a:custGeom>
                <a:avLst/>
                <a:gdLst>
                  <a:gd name="T0" fmla="*/ 26 w 27"/>
                  <a:gd name="T1" fmla="*/ 35 h 43"/>
                  <a:gd name="T2" fmla="*/ 16 w 27"/>
                  <a:gd name="T3" fmla="*/ 36 h 43"/>
                  <a:gd name="T4" fmla="*/ 7 w 27"/>
                  <a:gd name="T5" fmla="*/ 21 h 43"/>
                  <a:gd name="T6" fmla="*/ 16 w 27"/>
                  <a:gd name="T7" fmla="*/ 7 h 43"/>
                  <a:gd name="T8" fmla="*/ 26 w 27"/>
                  <a:gd name="T9" fmla="*/ 8 h 43"/>
                  <a:gd name="T10" fmla="*/ 26 w 27"/>
                  <a:gd name="T11" fmla="*/ 8 h 43"/>
                  <a:gd name="T12" fmla="*/ 27 w 27"/>
                  <a:gd name="T13" fmla="*/ 1 h 43"/>
                  <a:gd name="T14" fmla="*/ 26 w 27"/>
                  <a:gd name="T15" fmla="*/ 1 h 43"/>
                  <a:gd name="T16" fmla="*/ 15 w 27"/>
                  <a:gd name="T17" fmla="*/ 0 h 43"/>
                  <a:gd name="T18" fmla="*/ 0 w 27"/>
                  <a:gd name="T19" fmla="*/ 21 h 43"/>
                  <a:gd name="T20" fmla="*/ 15 w 27"/>
                  <a:gd name="T21" fmla="*/ 43 h 43"/>
                  <a:gd name="T22" fmla="*/ 26 w 27"/>
                  <a:gd name="T23" fmla="*/ 42 h 43"/>
                  <a:gd name="T24" fmla="*/ 27 w 27"/>
                  <a:gd name="T25" fmla="*/ 42 h 43"/>
                  <a:gd name="T26" fmla="*/ 26 w 27"/>
                  <a:gd name="T27" fmla="*/ 35 h 43"/>
                  <a:gd name="T28" fmla="*/ 26 w 27"/>
                  <a:gd name="T29" fmla="*/ 35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7" h="43">
                    <a:moveTo>
                      <a:pt x="26" y="35"/>
                    </a:moveTo>
                    <a:cubicBezTo>
                      <a:pt x="26" y="35"/>
                      <a:pt x="19" y="36"/>
                      <a:pt x="16" y="36"/>
                    </a:cubicBezTo>
                    <a:cubicBezTo>
                      <a:pt x="9" y="36"/>
                      <a:pt x="7" y="32"/>
                      <a:pt x="7" y="21"/>
                    </a:cubicBezTo>
                    <a:cubicBezTo>
                      <a:pt x="7" y="10"/>
                      <a:pt x="9" y="7"/>
                      <a:pt x="16" y="7"/>
                    </a:cubicBezTo>
                    <a:cubicBezTo>
                      <a:pt x="19" y="7"/>
                      <a:pt x="26" y="8"/>
                      <a:pt x="26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20" y="0"/>
                      <a:pt x="15" y="0"/>
                    </a:cubicBezTo>
                    <a:cubicBezTo>
                      <a:pt x="2" y="0"/>
                      <a:pt x="0" y="8"/>
                      <a:pt x="0" y="21"/>
                    </a:cubicBezTo>
                    <a:cubicBezTo>
                      <a:pt x="0" y="35"/>
                      <a:pt x="2" y="43"/>
                      <a:pt x="15" y="43"/>
                    </a:cubicBezTo>
                    <a:cubicBezTo>
                      <a:pt x="19" y="43"/>
                      <a:pt x="26" y="42"/>
                      <a:pt x="26" y="42"/>
                    </a:cubicBezTo>
                    <a:cubicBezTo>
                      <a:pt x="27" y="42"/>
                      <a:pt x="27" y="42"/>
                      <a:pt x="27" y="42"/>
                    </a:cubicBezTo>
                    <a:cubicBezTo>
                      <a:pt x="26" y="35"/>
                      <a:pt x="26" y="35"/>
                      <a:pt x="26" y="35"/>
                    </a:cubicBezTo>
                    <a:cubicBezTo>
                      <a:pt x="26" y="35"/>
                      <a:pt x="26" y="35"/>
                      <a:pt x="26" y="35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9" name="Freeform 21"/>
              <p:cNvSpPr>
                <a:spLocks/>
              </p:cNvSpPr>
              <p:nvPr userDrawn="1"/>
            </p:nvSpPr>
            <p:spPr bwMode="auto">
              <a:xfrm>
                <a:off x="11869738" y="2463800"/>
                <a:ext cx="49213" cy="77788"/>
              </a:xfrm>
              <a:custGeom>
                <a:avLst/>
                <a:gdLst>
                  <a:gd name="T0" fmla="*/ 31 w 31"/>
                  <a:gd name="T1" fmla="*/ 8 h 49"/>
                  <a:gd name="T2" fmla="*/ 31 w 31"/>
                  <a:gd name="T3" fmla="*/ 0 h 49"/>
                  <a:gd name="T4" fmla="*/ 0 w 31"/>
                  <a:gd name="T5" fmla="*/ 0 h 49"/>
                  <a:gd name="T6" fmla="*/ 0 w 31"/>
                  <a:gd name="T7" fmla="*/ 49 h 49"/>
                  <a:gd name="T8" fmla="*/ 31 w 31"/>
                  <a:gd name="T9" fmla="*/ 49 h 49"/>
                  <a:gd name="T10" fmla="*/ 31 w 31"/>
                  <a:gd name="T11" fmla="*/ 41 h 49"/>
                  <a:gd name="T12" fmla="*/ 10 w 31"/>
                  <a:gd name="T13" fmla="*/ 41 h 49"/>
                  <a:gd name="T14" fmla="*/ 10 w 31"/>
                  <a:gd name="T15" fmla="*/ 29 h 49"/>
                  <a:gd name="T16" fmla="*/ 26 w 31"/>
                  <a:gd name="T17" fmla="*/ 29 h 49"/>
                  <a:gd name="T18" fmla="*/ 26 w 31"/>
                  <a:gd name="T19" fmla="*/ 21 h 49"/>
                  <a:gd name="T20" fmla="*/ 10 w 31"/>
                  <a:gd name="T21" fmla="*/ 21 h 49"/>
                  <a:gd name="T22" fmla="*/ 10 w 31"/>
                  <a:gd name="T23" fmla="*/ 8 h 49"/>
                  <a:gd name="T24" fmla="*/ 31 w 31"/>
                  <a:gd name="T25" fmla="*/ 8 h 49"/>
                  <a:gd name="T26" fmla="*/ 31 w 31"/>
                  <a:gd name="T27" fmla="*/ 8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1" h="49">
                    <a:moveTo>
                      <a:pt x="31" y="8"/>
                    </a:moveTo>
                    <a:lnTo>
                      <a:pt x="31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31" y="49"/>
                    </a:lnTo>
                    <a:lnTo>
                      <a:pt x="31" y="41"/>
                    </a:lnTo>
                    <a:lnTo>
                      <a:pt x="10" y="41"/>
                    </a:lnTo>
                    <a:lnTo>
                      <a:pt x="10" y="29"/>
                    </a:lnTo>
                    <a:lnTo>
                      <a:pt x="26" y="29"/>
                    </a:lnTo>
                    <a:lnTo>
                      <a:pt x="26" y="21"/>
                    </a:lnTo>
                    <a:lnTo>
                      <a:pt x="10" y="21"/>
                    </a:lnTo>
                    <a:lnTo>
                      <a:pt x="10" y="8"/>
                    </a:lnTo>
                    <a:lnTo>
                      <a:pt x="31" y="8"/>
                    </a:lnTo>
                    <a:lnTo>
                      <a:pt x="31" y="8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</p:grpSp>
      </p:grpSp>
      <p:sp>
        <p:nvSpPr>
          <p:cNvPr id="30" name="Rectangle 29"/>
          <p:cNvSpPr/>
          <p:nvPr userDrawn="1"/>
        </p:nvSpPr>
        <p:spPr>
          <a:xfrm flipV="1">
            <a:off x="6223639" y="4921912"/>
            <a:ext cx="2920364" cy="316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 sz="1400" dirty="0"/>
          </a:p>
        </p:txBody>
      </p:sp>
      <p:sp>
        <p:nvSpPr>
          <p:cNvPr id="31" name="Parallelogram 30"/>
          <p:cNvSpPr/>
          <p:nvPr userDrawn="1"/>
        </p:nvSpPr>
        <p:spPr>
          <a:xfrm flipV="1">
            <a:off x="5958293" y="4922196"/>
            <a:ext cx="594255" cy="316559"/>
          </a:xfrm>
          <a:prstGeom prst="parallelogram">
            <a:avLst>
              <a:gd name="adj" fmla="val 5368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 sz="1400" dirty="0"/>
          </a:p>
        </p:txBody>
      </p:sp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7444" y="4949036"/>
            <a:ext cx="2801814" cy="254239"/>
          </a:xfrm>
          <a:prstGeom prst="rect">
            <a:avLst/>
          </a:prstGeom>
        </p:spPr>
      </p:pic>
      <p:sp>
        <p:nvSpPr>
          <p:cNvPr id="36" name="Rectangle 35"/>
          <p:cNvSpPr/>
          <p:nvPr userDrawn="1"/>
        </p:nvSpPr>
        <p:spPr>
          <a:xfrm flipV="1">
            <a:off x="1" y="3527306"/>
            <a:ext cx="3729038" cy="9301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 sz="1400" dirty="0"/>
          </a:p>
        </p:txBody>
      </p:sp>
      <p:sp>
        <p:nvSpPr>
          <p:cNvPr id="38" name="Freeform 37"/>
          <p:cNvSpPr/>
          <p:nvPr userDrawn="1"/>
        </p:nvSpPr>
        <p:spPr>
          <a:xfrm rot="10800000" flipV="1">
            <a:off x="2278857" y="3527307"/>
            <a:ext cx="1157288" cy="930131"/>
          </a:xfrm>
          <a:custGeom>
            <a:avLst/>
            <a:gdLst>
              <a:gd name="connsiteX0" fmla="*/ 0 w 9499600"/>
              <a:gd name="connsiteY0" fmla="*/ 6871484 h 6871484"/>
              <a:gd name="connsiteX1" fmla="*/ 5384800 w 9499600"/>
              <a:gd name="connsiteY1" fmla="*/ 6871484 h 6871484"/>
              <a:gd name="connsiteX2" fmla="*/ 5384800 w 9499600"/>
              <a:gd name="connsiteY2" fmla="*/ 6871483 h 6871484"/>
              <a:gd name="connsiteX3" fmla="*/ 5810576 w 9499600"/>
              <a:gd name="connsiteY3" fmla="*/ 6871483 h 6871484"/>
              <a:gd name="connsiteX4" fmla="*/ 9499600 w 9499600"/>
              <a:gd name="connsiteY4" fmla="*/ 0 h 6871484"/>
              <a:gd name="connsiteX5" fmla="*/ 4501824 w 9499600"/>
              <a:gd name="connsiteY5" fmla="*/ 0 h 6871484"/>
              <a:gd name="connsiteX6" fmla="*/ 4501824 w 9499600"/>
              <a:gd name="connsiteY6" fmla="*/ 1 h 6871484"/>
              <a:gd name="connsiteX7" fmla="*/ 0 w 9499600"/>
              <a:gd name="connsiteY7" fmla="*/ 1 h 68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9600" h="6871484">
                <a:moveTo>
                  <a:pt x="0" y="6871484"/>
                </a:moveTo>
                <a:lnTo>
                  <a:pt x="5384800" y="6871484"/>
                </a:lnTo>
                <a:lnTo>
                  <a:pt x="5384800" y="6871483"/>
                </a:lnTo>
                <a:lnTo>
                  <a:pt x="5810576" y="6871483"/>
                </a:lnTo>
                <a:lnTo>
                  <a:pt x="9499600" y="0"/>
                </a:lnTo>
                <a:lnTo>
                  <a:pt x="4501824" y="0"/>
                </a:lnTo>
                <a:lnTo>
                  <a:pt x="4501824" y="1"/>
                </a:lnTo>
                <a:lnTo>
                  <a:pt x="0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 sz="1400" dirty="0"/>
          </a:p>
        </p:txBody>
      </p:sp>
      <p:sp>
        <p:nvSpPr>
          <p:cNvPr id="39" name="Freeform 38"/>
          <p:cNvSpPr/>
          <p:nvPr userDrawn="1"/>
        </p:nvSpPr>
        <p:spPr>
          <a:xfrm flipV="1">
            <a:off x="6022182" y="3527307"/>
            <a:ext cx="1157288" cy="930131"/>
          </a:xfrm>
          <a:custGeom>
            <a:avLst/>
            <a:gdLst>
              <a:gd name="connsiteX0" fmla="*/ 0 w 9499600"/>
              <a:gd name="connsiteY0" fmla="*/ 6871484 h 6871484"/>
              <a:gd name="connsiteX1" fmla="*/ 5384800 w 9499600"/>
              <a:gd name="connsiteY1" fmla="*/ 6871484 h 6871484"/>
              <a:gd name="connsiteX2" fmla="*/ 5384800 w 9499600"/>
              <a:gd name="connsiteY2" fmla="*/ 6871483 h 6871484"/>
              <a:gd name="connsiteX3" fmla="*/ 5810576 w 9499600"/>
              <a:gd name="connsiteY3" fmla="*/ 6871483 h 6871484"/>
              <a:gd name="connsiteX4" fmla="*/ 9499600 w 9499600"/>
              <a:gd name="connsiteY4" fmla="*/ 0 h 6871484"/>
              <a:gd name="connsiteX5" fmla="*/ 4501824 w 9499600"/>
              <a:gd name="connsiteY5" fmla="*/ 0 h 6871484"/>
              <a:gd name="connsiteX6" fmla="*/ 4501824 w 9499600"/>
              <a:gd name="connsiteY6" fmla="*/ 1 h 6871484"/>
              <a:gd name="connsiteX7" fmla="*/ 0 w 9499600"/>
              <a:gd name="connsiteY7" fmla="*/ 1 h 68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9600" h="6871484">
                <a:moveTo>
                  <a:pt x="0" y="6871484"/>
                </a:moveTo>
                <a:lnTo>
                  <a:pt x="5384800" y="6871484"/>
                </a:lnTo>
                <a:lnTo>
                  <a:pt x="5384800" y="6871483"/>
                </a:lnTo>
                <a:lnTo>
                  <a:pt x="5810576" y="6871483"/>
                </a:lnTo>
                <a:lnTo>
                  <a:pt x="9499600" y="0"/>
                </a:lnTo>
                <a:lnTo>
                  <a:pt x="4501824" y="0"/>
                </a:lnTo>
                <a:lnTo>
                  <a:pt x="4501824" y="1"/>
                </a:lnTo>
                <a:lnTo>
                  <a:pt x="0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 sz="1400" dirty="0"/>
          </a:p>
        </p:txBody>
      </p:sp>
      <p:sp>
        <p:nvSpPr>
          <p:cNvPr id="40" name="Rectangle 39"/>
          <p:cNvSpPr/>
          <p:nvPr userDrawn="1"/>
        </p:nvSpPr>
        <p:spPr>
          <a:xfrm flipV="1">
            <a:off x="2936082" y="3527306"/>
            <a:ext cx="3729038" cy="9301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 sz="1400" dirty="0"/>
          </a:p>
        </p:txBody>
      </p:sp>
      <p:grpSp>
        <p:nvGrpSpPr>
          <p:cNvPr id="4" name="Group 42"/>
          <p:cNvGrpSpPr/>
          <p:nvPr userDrawn="1"/>
        </p:nvGrpSpPr>
        <p:grpSpPr>
          <a:xfrm>
            <a:off x="6827044" y="3524250"/>
            <a:ext cx="2316956" cy="936625"/>
            <a:chOff x="9102725" y="4229100"/>
            <a:chExt cx="3594100" cy="1123950"/>
          </a:xfrm>
          <a:solidFill>
            <a:schemeClr val="accent1">
              <a:lumMod val="75000"/>
              <a:alpha val="52000"/>
            </a:schemeClr>
          </a:solidFill>
        </p:grpSpPr>
        <p:grpSp>
          <p:nvGrpSpPr>
            <p:cNvPr id="5" name="Group 43"/>
            <p:cNvGrpSpPr/>
            <p:nvPr/>
          </p:nvGrpSpPr>
          <p:grpSpPr>
            <a:xfrm>
              <a:off x="9102725" y="42291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41" name="Oval 140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42" name="Oval 141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43" name="Oval 142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44" name="Oval 143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45" name="Oval 144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46" name="Oval 145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47" name="Oval 146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48" name="Oval 147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49" name="Oval 148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50" name="Oval 149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51" name="Oval 150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52" name="Oval 151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53" name="Oval 152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54" name="Oval 153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55" name="Oval 154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</p:grpSp>
        <p:grpSp>
          <p:nvGrpSpPr>
            <p:cNvPr id="6" name="Group 44"/>
            <p:cNvGrpSpPr/>
            <p:nvPr/>
          </p:nvGrpSpPr>
          <p:grpSpPr>
            <a:xfrm>
              <a:off x="9204325" y="44005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26" name="Oval 125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27" name="Oval 126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28" name="Oval 127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29" name="Oval 128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0" name="Oval 129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1" name="Oval 130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2" name="Oval 131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3" name="Oval 132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4" name="Oval 133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5" name="Oval 134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6" name="Oval 135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7" name="Oval 136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8" name="Oval 137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9" name="Oval 138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40" name="Oval 139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</p:grpSp>
        <p:grpSp>
          <p:nvGrpSpPr>
            <p:cNvPr id="11" name="Group 45"/>
            <p:cNvGrpSpPr/>
            <p:nvPr/>
          </p:nvGrpSpPr>
          <p:grpSpPr>
            <a:xfrm>
              <a:off x="9305925" y="45720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11" name="Oval 110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12" name="Oval 111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13" name="Oval 112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14" name="Oval 113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15" name="Oval 114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16" name="Oval 115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17" name="Oval 116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18" name="Oval 117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19" name="Oval 118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20" name="Oval 119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21" name="Oval 120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22" name="Oval 121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23" name="Oval 122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24" name="Oval 123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25" name="Oval 124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</p:grpSp>
        <p:grpSp>
          <p:nvGrpSpPr>
            <p:cNvPr id="13" name="Group 46"/>
            <p:cNvGrpSpPr/>
            <p:nvPr/>
          </p:nvGrpSpPr>
          <p:grpSpPr>
            <a:xfrm>
              <a:off x="9391650" y="47434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96" name="Oval 95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97" name="Oval 96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98" name="Oval 97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99" name="Oval 98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0" name="Oval 99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1" name="Oval 100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2" name="Oval 101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3" name="Oval 102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4" name="Oval 103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5" name="Oval 104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6" name="Oval 105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7" name="Oval 106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8" name="Oval 107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9" name="Oval 108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10" name="Oval 109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</p:grpSp>
        <p:grpSp>
          <p:nvGrpSpPr>
            <p:cNvPr id="33" name="Group 47"/>
            <p:cNvGrpSpPr/>
            <p:nvPr/>
          </p:nvGrpSpPr>
          <p:grpSpPr>
            <a:xfrm>
              <a:off x="9476105" y="49149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81" name="Oval 80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82" name="Oval 81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83" name="Oval 82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84" name="Oval 83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85" name="Oval 84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86" name="Oval 85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88" name="Oval 87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89" name="Oval 88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90" name="Oval 89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91" name="Oval 90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92" name="Oval 91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93" name="Oval 92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94" name="Oval 93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95" name="Oval 94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</p:grpSp>
        <p:grpSp>
          <p:nvGrpSpPr>
            <p:cNvPr id="34" name="Group 48"/>
            <p:cNvGrpSpPr/>
            <p:nvPr/>
          </p:nvGrpSpPr>
          <p:grpSpPr>
            <a:xfrm>
              <a:off x="9563100" y="50863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66" name="Oval 65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67" name="Oval 66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68" name="Oval 67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69" name="Oval 68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0" name="Oval 69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1" name="Oval 70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2" name="Oval 71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3" name="Oval 72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5" name="Oval 74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7" name="Oval 76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9" name="Oval 78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80" name="Oval 79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</p:grpSp>
        <p:grpSp>
          <p:nvGrpSpPr>
            <p:cNvPr id="35" name="Group 49"/>
            <p:cNvGrpSpPr/>
            <p:nvPr/>
          </p:nvGrpSpPr>
          <p:grpSpPr>
            <a:xfrm>
              <a:off x="9667875" y="52578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51" name="Oval 50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53" name="Oval 52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60" name="Oval 59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62" name="Oval 61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64" name="Oval 63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65" name="Oval 64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</p:grpSp>
      </p:grpSp>
      <p:sp>
        <p:nvSpPr>
          <p:cNvPr id="157" name="Content Placeholder 156"/>
          <p:cNvSpPr>
            <a:spLocks noGrp="1"/>
          </p:cNvSpPr>
          <p:nvPr>
            <p:ph sz="quarter" idx="10" hasCustomPrompt="1"/>
          </p:nvPr>
        </p:nvSpPr>
        <p:spPr>
          <a:xfrm>
            <a:off x="2753917" y="3544096"/>
            <a:ext cx="3255169" cy="435239"/>
          </a:xfrm>
        </p:spPr>
        <p:txBody>
          <a:bodyPr>
            <a:noAutofit/>
          </a:bodyPr>
          <a:lstStyle>
            <a:lvl1pPr marL="0" indent="0">
              <a:buNone/>
              <a:defRPr lang="en-US" sz="28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8" name="Content Placeholder 156"/>
          <p:cNvSpPr>
            <a:spLocks noGrp="1"/>
          </p:cNvSpPr>
          <p:nvPr>
            <p:ph sz="quarter" idx="11" hasCustomPrompt="1"/>
          </p:nvPr>
        </p:nvSpPr>
        <p:spPr>
          <a:xfrm>
            <a:off x="2753917" y="4003716"/>
            <a:ext cx="3255169" cy="435239"/>
          </a:xfrm>
        </p:spPr>
        <p:txBody>
          <a:bodyPr>
            <a:noAutofit/>
          </a:bodyPr>
          <a:lstStyle>
            <a:lvl1pPr marL="0" indent="0">
              <a:buNone/>
              <a:defRPr lang="en-US" sz="19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pic>
        <p:nvPicPr>
          <p:cNvPr id="159" name="Picture 15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82" y="3530464"/>
            <a:ext cx="1708101" cy="80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8929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 userDrawn="1"/>
        </p:nvSpPr>
        <p:spPr>
          <a:xfrm>
            <a:off x="-1" y="3"/>
            <a:ext cx="7431970" cy="5731006"/>
          </a:xfrm>
          <a:custGeom>
            <a:avLst/>
            <a:gdLst>
              <a:gd name="connsiteX0" fmla="*/ 0 w 7431970"/>
              <a:gd name="connsiteY0" fmla="*/ 0 h 6877207"/>
              <a:gd name="connsiteX1" fmla="*/ 3313744 w 7431970"/>
              <a:gd name="connsiteY1" fmla="*/ 0 h 6877207"/>
              <a:gd name="connsiteX2" fmla="*/ 3313744 w 7431970"/>
              <a:gd name="connsiteY2" fmla="*/ 1 h 6877207"/>
              <a:gd name="connsiteX3" fmla="*/ 3739874 w 7431970"/>
              <a:gd name="connsiteY3" fmla="*/ 1 h 6877207"/>
              <a:gd name="connsiteX4" fmla="*/ 7431970 w 7431970"/>
              <a:gd name="connsiteY4" fmla="*/ 6877207 h 6877207"/>
              <a:gd name="connsiteX5" fmla="*/ 2430032 w 7431970"/>
              <a:gd name="connsiteY5" fmla="*/ 6877207 h 6877207"/>
              <a:gd name="connsiteX6" fmla="*/ 2430032 w 7431970"/>
              <a:gd name="connsiteY6" fmla="*/ 6877206 h 6877207"/>
              <a:gd name="connsiteX7" fmla="*/ 0 w 7431970"/>
              <a:gd name="connsiteY7" fmla="*/ 6877206 h 6877207"/>
              <a:gd name="connsiteX8" fmla="*/ 0 w 7431970"/>
              <a:gd name="connsiteY8" fmla="*/ 0 h 6877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31970" h="6877207">
                <a:moveTo>
                  <a:pt x="0" y="0"/>
                </a:moveTo>
                <a:lnTo>
                  <a:pt x="3313744" y="0"/>
                </a:lnTo>
                <a:lnTo>
                  <a:pt x="3313744" y="1"/>
                </a:lnTo>
                <a:lnTo>
                  <a:pt x="3739874" y="1"/>
                </a:lnTo>
                <a:lnTo>
                  <a:pt x="7431970" y="6877207"/>
                </a:lnTo>
                <a:lnTo>
                  <a:pt x="2430032" y="6877207"/>
                </a:lnTo>
                <a:lnTo>
                  <a:pt x="2430032" y="6877206"/>
                </a:lnTo>
                <a:lnTo>
                  <a:pt x="0" y="6877206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 userDrawn="1"/>
        </p:nvSpPr>
        <p:spPr>
          <a:xfrm flipV="1">
            <a:off x="3730401" y="-11236"/>
            <a:ext cx="3995284" cy="5731006"/>
          </a:xfrm>
          <a:custGeom>
            <a:avLst/>
            <a:gdLst>
              <a:gd name="connsiteX0" fmla="*/ 0 w 4016529"/>
              <a:gd name="connsiteY0" fmla="*/ 6913776 h 6913776"/>
              <a:gd name="connsiteX1" fmla="*/ 304800 w 4016529"/>
              <a:gd name="connsiteY1" fmla="*/ 6913776 h 6913776"/>
              <a:gd name="connsiteX2" fmla="*/ 4016529 w 4016529"/>
              <a:gd name="connsiteY2" fmla="*/ 0 h 6913776"/>
              <a:gd name="connsiteX3" fmla="*/ 3711729 w 4016529"/>
              <a:gd name="connsiteY3" fmla="*/ 0 h 6913776"/>
              <a:gd name="connsiteX4" fmla="*/ 0 w 4016529"/>
              <a:gd name="connsiteY4" fmla="*/ 6913776 h 691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6529" h="6913776">
                <a:moveTo>
                  <a:pt x="0" y="6913776"/>
                </a:moveTo>
                <a:lnTo>
                  <a:pt x="304800" y="6913776"/>
                </a:lnTo>
                <a:lnTo>
                  <a:pt x="4016529" y="0"/>
                </a:lnTo>
                <a:lnTo>
                  <a:pt x="3711729" y="0"/>
                </a:lnTo>
                <a:lnTo>
                  <a:pt x="0" y="691377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36" tIns="45718" rIns="91436" bIns="45718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 userDrawn="1"/>
        </p:nvSpPr>
        <p:spPr>
          <a:xfrm flipV="1">
            <a:off x="3358927" y="-11236"/>
            <a:ext cx="1584884" cy="2273426"/>
          </a:xfrm>
          <a:custGeom>
            <a:avLst/>
            <a:gdLst>
              <a:gd name="connsiteX0" fmla="*/ 0 w 4016529"/>
              <a:gd name="connsiteY0" fmla="*/ 6913776 h 6913776"/>
              <a:gd name="connsiteX1" fmla="*/ 304800 w 4016529"/>
              <a:gd name="connsiteY1" fmla="*/ 6913776 h 6913776"/>
              <a:gd name="connsiteX2" fmla="*/ 4016529 w 4016529"/>
              <a:gd name="connsiteY2" fmla="*/ 0 h 6913776"/>
              <a:gd name="connsiteX3" fmla="*/ 3711729 w 4016529"/>
              <a:gd name="connsiteY3" fmla="*/ 0 h 6913776"/>
              <a:gd name="connsiteX4" fmla="*/ 0 w 4016529"/>
              <a:gd name="connsiteY4" fmla="*/ 6913776 h 691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6529" h="6913776">
                <a:moveTo>
                  <a:pt x="0" y="6913776"/>
                </a:moveTo>
                <a:lnTo>
                  <a:pt x="304800" y="6913776"/>
                </a:lnTo>
                <a:lnTo>
                  <a:pt x="4016529" y="0"/>
                </a:lnTo>
                <a:lnTo>
                  <a:pt x="3711729" y="0"/>
                </a:lnTo>
                <a:lnTo>
                  <a:pt x="0" y="691377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36" tIns="45718" rIns="91436" bIns="45718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1309690"/>
            <a:ext cx="9144000" cy="3095626"/>
          </a:xfrm>
          <a:prstGeom prst="rect">
            <a:avLst/>
          </a:prstGeom>
          <a:gradFill>
            <a:gsLst>
              <a:gs pos="55000">
                <a:srgbClr val="F8A76D"/>
              </a:gs>
              <a:gs pos="0">
                <a:schemeClr val="bg1"/>
              </a:gs>
              <a:gs pos="100000">
                <a:schemeClr val="accent1">
                  <a:alpha val="86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lvl="0" algn="ctr"/>
            <a:endParaRPr lang="en-US" dirty="0"/>
          </a:p>
        </p:txBody>
      </p:sp>
      <p:grpSp>
        <p:nvGrpSpPr>
          <p:cNvPr id="2" name="Group 10"/>
          <p:cNvGrpSpPr/>
          <p:nvPr userDrawn="1"/>
        </p:nvGrpSpPr>
        <p:grpSpPr>
          <a:xfrm>
            <a:off x="7755744" y="1503589"/>
            <a:ext cx="1146629" cy="508000"/>
            <a:chOff x="10442581" y="221342"/>
            <a:chExt cx="1528839" cy="812800"/>
          </a:xfrm>
        </p:grpSpPr>
        <p:sp>
          <p:nvSpPr>
            <p:cNvPr id="12" name="Rounded Rectangle 11"/>
            <p:cNvSpPr/>
            <p:nvPr/>
          </p:nvSpPr>
          <p:spPr bwMode="auto">
            <a:xfrm>
              <a:off x="10442581" y="221342"/>
              <a:ext cx="1528839" cy="812800"/>
            </a:xfrm>
            <a:prstGeom prst="roundRect">
              <a:avLst>
                <a:gd name="adj" fmla="val 7292"/>
              </a:avLst>
            </a:prstGeom>
            <a:solidFill>
              <a:schemeClr val="bg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40500" tIns="40500" rIns="40500" bIns="405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721" fontAlgn="base">
                <a:spcBef>
                  <a:spcPct val="0"/>
                </a:spcBef>
                <a:spcAft>
                  <a:spcPct val="0"/>
                </a:spcAft>
              </a:pPr>
              <a:endParaRPr lang="en-US" sz="900" b="1" dirty="0">
                <a:solidFill>
                  <a:schemeClr val="bg1"/>
                </a:solidFill>
                <a:latin typeface="+mj-lt"/>
              </a:endParaRPr>
            </a:p>
          </p:txBody>
        </p:sp>
        <p:grpSp>
          <p:nvGrpSpPr>
            <p:cNvPr id="3" name="Group 12"/>
            <p:cNvGrpSpPr/>
            <p:nvPr/>
          </p:nvGrpSpPr>
          <p:grpSpPr>
            <a:xfrm>
              <a:off x="10649788" y="288017"/>
              <a:ext cx="1114425" cy="679450"/>
              <a:chOff x="10821988" y="1865313"/>
              <a:chExt cx="1114425" cy="679450"/>
            </a:xfrm>
          </p:grpSpPr>
          <p:sp>
            <p:nvSpPr>
              <p:cNvPr id="14" name="Freeform 6"/>
              <p:cNvSpPr>
                <a:spLocks/>
              </p:cNvSpPr>
              <p:nvPr userDrawn="1"/>
            </p:nvSpPr>
            <p:spPr bwMode="auto">
              <a:xfrm>
                <a:off x="10893426" y="1865313"/>
                <a:ext cx="258763" cy="461963"/>
              </a:xfrm>
              <a:custGeom>
                <a:avLst/>
                <a:gdLst>
                  <a:gd name="T0" fmla="*/ 43 w 139"/>
                  <a:gd name="T1" fmla="*/ 0 h 248"/>
                  <a:gd name="T2" fmla="*/ 79 w 139"/>
                  <a:gd name="T3" fmla="*/ 31 h 248"/>
                  <a:gd name="T4" fmla="*/ 96 w 139"/>
                  <a:gd name="T5" fmla="*/ 75 h 248"/>
                  <a:gd name="T6" fmla="*/ 43 w 139"/>
                  <a:gd name="T7" fmla="*/ 163 h 248"/>
                  <a:gd name="T8" fmla="*/ 38 w 139"/>
                  <a:gd name="T9" fmla="*/ 192 h 248"/>
                  <a:gd name="T10" fmla="*/ 45 w 139"/>
                  <a:gd name="T11" fmla="*/ 212 h 248"/>
                  <a:gd name="T12" fmla="*/ 96 w 139"/>
                  <a:gd name="T13" fmla="*/ 158 h 248"/>
                  <a:gd name="T14" fmla="*/ 87 w 139"/>
                  <a:gd name="T15" fmla="*/ 137 h 248"/>
                  <a:gd name="T16" fmla="*/ 89 w 139"/>
                  <a:gd name="T17" fmla="*/ 137 h 248"/>
                  <a:gd name="T18" fmla="*/ 125 w 139"/>
                  <a:gd name="T19" fmla="*/ 169 h 248"/>
                  <a:gd name="T20" fmla="*/ 137 w 139"/>
                  <a:gd name="T21" fmla="*/ 194 h 248"/>
                  <a:gd name="T22" fmla="*/ 86 w 139"/>
                  <a:gd name="T23" fmla="*/ 248 h 248"/>
                  <a:gd name="T24" fmla="*/ 57 w 139"/>
                  <a:gd name="T25" fmla="*/ 237 h 248"/>
                  <a:gd name="T26" fmla="*/ 15 w 139"/>
                  <a:gd name="T27" fmla="*/ 201 h 248"/>
                  <a:gd name="T28" fmla="*/ 0 w 139"/>
                  <a:gd name="T29" fmla="*/ 162 h 248"/>
                  <a:gd name="T30" fmla="*/ 42 w 139"/>
                  <a:gd name="T31" fmla="*/ 74 h 248"/>
                  <a:gd name="T32" fmla="*/ 50 w 139"/>
                  <a:gd name="T33" fmla="*/ 36 h 248"/>
                  <a:gd name="T34" fmla="*/ 42 w 139"/>
                  <a:gd name="T35" fmla="*/ 2 h 248"/>
                  <a:gd name="T36" fmla="*/ 43 w 139"/>
                  <a:gd name="T37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39" h="248">
                    <a:moveTo>
                      <a:pt x="43" y="0"/>
                    </a:moveTo>
                    <a:cubicBezTo>
                      <a:pt x="79" y="31"/>
                      <a:pt x="79" y="31"/>
                      <a:pt x="79" y="31"/>
                    </a:cubicBezTo>
                    <a:cubicBezTo>
                      <a:pt x="93" y="43"/>
                      <a:pt x="96" y="59"/>
                      <a:pt x="96" y="75"/>
                    </a:cubicBezTo>
                    <a:cubicBezTo>
                      <a:pt x="96" y="113"/>
                      <a:pt x="57" y="131"/>
                      <a:pt x="43" y="163"/>
                    </a:cubicBezTo>
                    <a:cubicBezTo>
                      <a:pt x="40" y="172"/>
                      <a:pt x="37" y="182"/>
                      <a:pt x="38" y="192"/>
                    </a:cubicBezTo>
                    <a:cubicBezTo>
                      <a:pt x="38" y="195"/>
                      <a:pt x="40" y="211"/>
                      <a:pt x="45" y="212"/>
                    </a:cubicBezTo>
                    <a:cubicBezTo>
                      <a:pt x="79" y="220"/>
                      <a:pt x="107" y="196"/>
                      <a:pt x="96" y="158"/>
                    </a:cubicBezTo>
                    <a:cubicBezTo>
                      <a:pt x="93" y="148"/>
                      <a:pt x="91" y="143"/>
                      <a:pt x="87" y="137"/>
                    </a:cubicBezTo>
                    <a:cubicBezTo>
                      <a:pt x="89" y="137"/>
                      <a:pt x="89" y="137"/>
                      <a:pt x="89" y="137"/>
                    </a:cubicBezTo>
                    <a:cubicBezTo>
                      <a:pt x="125" y="169"/>
                      <a:pt x="125" y="169"/>
                      <a:pt x="125" y="169"/>
                    </a:cubicBezTo>
                    <a:cubicBezTo>
                      <a:pt x="131" y="177"/>
                      <a:pt x="137" y="183"/>
                      <a:pt x="137" y="194"/>
                    </a:cubicBezTo>
                    <a:cubicBezTo>
                      <a:pt x="139" y="224"/>
                      <a:pt x="113" y="248"/>
                      <a:pt x="86" y="248"/>
                    </a:cubicBezTo>
                    <a:cubicBezTo>
                      <a:pt x="74" y="248"/>
                      <a:pt x="64" y="243"/>
                      <a:pt x="57" y="237"/>
                    </a:cubicBezTo>
                    <a:cubicBezTo>
                      <a:pt x="15" y="201"/>
                      <a:pt x="15" y="201"/>
                      <a:pt x="15" y="201"/>
                    </a:cubicBezTo>
                    <a:cubicBezTo>
                      <a:pt x="3" y="190"/>
                      <a:pt x="0" y="178"/>
                      <a:pt x="0" y="162"/>
                    </a:cubicBezTo>
                    <a:cubicBezTo>
                      <a:pt x="0" y="126"/>
                      <a:pt x="29" y="105"/>
                      <a:pt x="42" y="74"/>
                    </a:cubicBezTo>
                    <a:cubicBezTo>
                      <a:pt x="48" y="61"/>
                      <a:pt x="50" y="49"/>
                      <a:pt x="50" y="36"/>
                    </a:cubicBezTo>
                    <a:cubicBezTo>
                      <a:pt x="50" y="25"/>
                      <a:pt x="50" y="10"/>
                      <a:pt x="42" y="2"/>
                    </a:cubicBezTo>
                    <a:cubicBezTo>
                      <a:pt x="43" y="0"/>
                      <a:pt x="43" y="0"/>
                      <a:pt x="43" y="0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15" name="Freeform 7"/>
              <p:cNvSpPr>
                <a:spLocks/>
              </p:cNvSpPr>
              <p:nvPr userDrawn="1"/>
            </p:nvSpPr>
            <p:spPr bwMode="auto">
              <a:xfrm>
                <a:off x="10821988" y="2347913"/>
                <a:ext cx="398463" cy="115888"/>
              </a:xfrm>
              <a:custGeom>
                <a:avLst/>
                <a:gdLst>
                  <a:gd name="T0" fmla="*/ 171 w 215"/>
                  <a:gd name="T1" fmla="*/ 17 h 62"/>
                  <a:gd name="T2" fmla="*/ 215 w 215"/>
                  <a:gd name="T3" fmla="*/ 55 h 62"/>
                  <a:gd name="T4" fmla="*/ 213 w 215"/>
                  <a:gd name="T5" fmla="*/ 55 h 62"/>
                  <a:gd name="T6" fmla="*/ 170 w 215"/>
                  <a:gd name="T7" fmla="*/ 40 h 62"/>
                  <a:gd name="T8" fmla="*/ 126 w 215"/>
                  <a:gd name="T9" fmla="*/ 49 h 62"/>
                  <a:gd name="T10" fmla="*/ 107 w 215"/>
                  <a:gd name="T11" fmla="*/ 56 h 62"/>
                  <a:gd name="T12" fmla="*/ 77 w 215"/>
                  <a:gd name="T13" fmla="*/ 61 h 62"/>
                  <a:gd name="T14" fmla="*/ 35 w 215"/>
                  <a:gd name="T15" fmla="*/ 37 h 62"/>
                  <a:gd name="T16" fmla="*/ 0 w 215"/>
                  <a:gd name="T17" fmla="*/ 7 h 62"/>
                  <a:gd name="T18" fmla="*/ 2 w 215"/>
                  <a:gd name="T19" fmla="*/ 6 h 62"/>
                  <a:gd name="T20" fmla="*/ 67 w 215"/>
                  <a:gd name="T21" fmla="*/ 20 h 62"/>
                  <a:gd name="T22" fmla="*/ 124 w 215"/>
                  <a:gd name="T23" fmla="*/ 1 h 62"/>
                  <a:gd name="T24" fmla="*/ 144 w 215"/>
                  <a:gd name="T25" fmla="*/ 2 h 62"/>
                  <a:gd name="T26" fmla="*/ 171 w 215"/>
                  <a:gd name="T27" fmla="*/ 17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15" h="62">
                    <a:moveTo>
                      <a:pt x="171" y="17"/>
                    </a:moveTo>
                    <a:cubicBezTo>
                      <a:pt x="171" y="18"/>
                      <a:pt x="211" y="52"/>
                      <a:pt x="215" y="55"/>
                    </a:cubicBezTo>
                    <a:cubicBezTo>
                      <a:pt x="213" y="55"/>
                      <a:pt x="213" y="55"/>
                      <a:pt x="213" y="55"/>
                    </a:cubicBezTo>
                    <a:cubicBezTo>
                      <a:pt x="201" y="45"/>
                      <a:pt x="187" y="41"/>
                      <a:pt x="170" y="40"/>
                    </a:cubicBezTo>
                    <a:cubicBezTo>
                      <a:pt x="155" y="40"/>
                      <a:pt x="140" y="44"/>
                      <a:pt x="126" y="49"/>
                    </a:cubicBezTo>
                    <a:cubicBezTo>
                      <a:pt x="120" y="51"/>
                      <a:pt x="113" y="54"/>
                      <a:pt x="107" y="56"/>
                    </a:cubicBezTo>
                    <a:cubicBezTo>
                      <a:pt x="98" y="60"/>
                      <a:pt x="87" y="62"/>
                      <a:pt x="77" y="61"/>
                    </a:cubicBezTo>
                    <a:cubicBezTo>
                      <a:pt x="62" y="59"/>
                      <a:pt x="47" y="48"/>
                      <a:pt x="35" y="3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2" y="6"/>
                      <a:pt x="2" y="6"/>
                    </a:cubicBezTo>
                    <a:cubicBezTo>
                      <a:pt x="23" y="18"/>
                      <a:pt x="42" y="24"/>
                      <a:pt x="67" y="20"/>
                    </a:cubicBezTo>
                    <a:cubicBezTo>
                      <a:pt x="77" y="19"/>
                      <a:pt x="113" y="1"/>
                      <a:pt x="124" y="1"/>
                    </a:cubicBezTo>
                    <a:cubicBezTo>
                      <a:pt x="130" y="1"/>
                      <a:pt x="138" y="0"/>
                      <a:pt x="144" y="2"/>
                    </a:cubicBezTo>
                    <a:cubicBezTo>
                      <a:pt x="156" y="6"/>
                      <a:pt x="162" y="10"/>
                      <a:pt x="171" y="17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16" name="Freeform 8"/>
              <p:cNvSpPr>
                <a:spLocks noEditPoints="1"/>
              </p:cNvSpPr>
              <p:nvPr userDrawn="1"/>
            </p:nvSpPr>
            <p:spPr bwMode="auto">
              <a:xfrm>
                <a:off x="11202988" y="1911350"/>
                <a:ext cx="733425" cy="228600"/>
              </a:xfrm>
              <a:custGeom>
                <a:avLst/>
                <a:gdLst>
                  <a:gd name="T0" fmla="*/ 213 w 395"/>
                  <a:gd name="T1" fmla="*/ 26 h 122"/>
                  <a:gd name="T2" fmla="*/ 231 w 395"/>
                  <a:gd name="T3" fmla="*/ 76 h 122"/>
                  <a:gd name="T4" fmla="*/ 391 w 395"/>
                  <a:gd name="T5" fmla="*/ 116 h 122"/>
                  <a:gd name="T6" fmla="*/ 341 w 395"/>
                  <a:gd name="T7" fmla="*/ 52 h 122"/>
                  <a:gd name="T8" fmla="*/ 383 w 395"/>
                  <a:gd name="T9" fmla="*/ 8 h 122"/>
                  <a:gd name="T10" fmla="*/ 349 w 395"/>
                  <a:gd name="T11" fmla="*/ 2 h 122"/>
                  <a:gd name="T12" fmla="*/ 356 w 395"/>
                  <a:gd name="T13" fmla="*/ 19 h 122"/>
                  <a:gd name="T14" fmla="*/ 319 w 395"/>
                  <a:gd name="T15" fmla="*/ 20 h 122"/>
                  <a:gd name="T16" fmla="*/ 326 w 395"/>
                  <a:gd name="T17" fmla="*/ 2 h 122"/>
                  <a:gd name="T18" fmla="*/ 279 w 395"/>
                  <a:gd name="T19" fmla="*/ 8 h 122"/>
                  <a:gd name="T20" fmla="*/ 321 w 395"/>
                  <a:gd name="T21" fmla="*/ 61 h 122"/>
                  <a:gd name="T22" fmla="*/ 283 w 395"/>
                  <a:gd name="T23" fmla="*/ 113 h 122"/>
                  <a:gd name="T24" fmla="*/ 274 w 395"/>
                  <a:gd name="T25" fmla="*/ 113 h 122"/>
                  <a:gd name="T26" fmla="*/ 227 w 395"/>
                  <a:gd name="T27" fmla="*/ 0 h 122"/>
                  <a:gd name="T28" fmla="*/ 171 w 395"/>
                  <a:gd name="T29" fmla="*/ 106 h 122"/>
                  <a:gd name="T30" fmla="*/ 142 w 395"/>
                  <a:gd name="T31" fmla="*/ 109 h 122"/>
                  <a:gd name="T32" fmla="*/ 141 w 395"/>
                  <a:gd name="T33" fmla="*/ 24 h 122"/>
                  <a:gd name="T34" fmla="*/ 154 w 395"/>
                  <a:gd name="T35" fmla="*/ 8 h 122"/>
                  <a:gd name="T36" fmla="*/ 125 w 395"/>
                  <a:gd name="T37" fmla="*/ 2 h 122"/>
                  <a:gd name="T38" fmla="*/ 35 w 395"/>
                  <a:gd name="T39" fmla="*/ 2 h 122"/>
                  <a:gd name="T40" fmla="*/ 4 w 395"/>
                  <a:gd name="T41" fmla="*/ 8 h 122"/>
                  <a:gd name="T42" fmla="*/ 17 w 395"/>
                  <a:gd name="T43" fmla="*/ 23 h 122"/>
                  <a:gd name="T44" fmla="*/ 16 w 395"/>
                  <a:gd name="T45" fmla="*/ 108 h 122"/>
                  <a:gd name="T46" fmla="*/ 7 w 395"/>
                  <a:gd name="T47" fmla="*/ 116 h 122"/>
                  <a:gd name="T48" fmla="*/ 41 w 395"/>
                  <a:gd name="T49" fmla="*/ 122 h 122"/>
                  <a:gd name="T50" fmla="*/ 36 w 395"/>
                  <a:gd name="T51" fmla="*/ 116 h 122"/>
                  <a:gd name="T52" fmla="*/ 26 w 395"/>
                  <a:gd name="T53" fmla="*/ 97 h 122"/>
                  <a:gd name="T54" fmla="*/ 26 w 395"/>
                  <a:gd name="T55" fmla="*/ 34 h 122"/>
                  <a:gd name="T56" fmla="*/ 73 w 395"/>
                  <a:gd name="T57" fmla="*/ 122 h 122"/>
                  <a:gd name="T58" fmla="*/ 117 w 395"/>
                  <a:gd name="T59" fmla="*/ 37 h 122"/>
                  <a:gd name="T60" fmla="*/ 117 w 395"/>
                  <a:gd name="T61" fmla="*/ 112 h 122"/>
                  <a:gd name="T62" fmla="*/ 103 w 395"/>
                  <a:gd name="T63" fmla="*/ 122 h 122"/>
                  <a:gd name="T64" fmla="*/ 143 w 395"/>
                  <a:gd name="T65" fmla="*/ 122 h 122"/>
                  <a:gd name="T66" fmla="*/ 157 w 395"/>
                  <a:gd name="T67" fmla="*/ 122 h 122"/>
                  <a:gd name="T68" fmla="*/ 186 w 395"/>
                  <a:gd name="T69" fmla="*/ 116 h 122"/>
                  <a:gd name="T70" fmla="*/ 190 w 395"/>
                  <a:gd name="T71" fmla="*/ 84 h 122"/>
                  <a:gd name="T72" fmla="*/ 242 w 395"/>
                  <a:gd name="T73" fmla="*/ 104 h 122"/>
                  <a:gd name="T74" fmla="*/ 233 w 395"/>
                  <a:gd name="T75" fmla="*/ 122 h 122"/>
                  <a:gd name="T76" fmla="*/ 273 w 395"/>
                  <a:gd name="T77" fmla="*/ 122 h 122"/>
                  <a:gd name="T78" fmla="*/ 281 w 395"/>
                  <a:gd name="T79" fmla="*/ 122 h 122"/>
                  <a:gd name="T80" fmla="*/ 284 w 395"/>
                  <a:gd name="T81" fmla="*/ 122 h 122"/>
                  <a:gd name="T82" fmla="*/ 300 w 395"/>
                  <a:gd name="T83" fmla="*/ 115 h 122"/>
                  <a:gd name="T84" fmla="*/ 302 w 395"/>
                  <a:gd name="T85" fmla="*/ 101 h 122"/>
                  <a:gd name="T86" fmla="*/ 350 w 395"/>
                  <a:gd name="T87" fmla="*/ 103 h 122"/>
                  <a:gd name="T88" fmla="*/ 345 w 395"/>
                  <a:gd name="T89" fmla="*/ 122 h 122"/>
                  <a:gd name="T90" fmla="*/ 391 w 395"/>
                  <a:gd name="T91" fmla="*/ 116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95" h="122">
                    <a:moveTo>
                      <a:pt x="193" y="76"/>
                    </a:moveTo>
                    <a:cubicBezTo>
                      <a:pt x="213" y="26"/>
                      <a:pt x="213" y="26"/>
                      <a:pt x="213" y="26"/>
                    </a:cubicBezTo>
                    <a:cubicBezTo>
                      <a:pt x="213" y="26"/>
                      <a:pt x="213" y="26"/>
                      <a:pt x="213" y="26"/>
                    </a:cubicBezTo>
                    <a:cubicBezTo>
                      <a:pt x="231" y="76"/>
                      <a:pt x="231" y="76"/>
                      <a:pt x="231" y="76"/>
                    </a:cubicBezTo>
                    <a:cubicBezTo>
                      <a:pt x="193" y="76"/>
                      <a:pt x="193" y="76"/>
                      <a:pt x="193" y="76"/>
                    </a:cubicBezTo>
                    <a:close/>
                    <a:moveTo>
                      <a:pt x="391" y="116"/>
                    </a:moveTo>
                    <a:cubicBezTo>
                      <a:pt x="385" y="115"/>
                      <a:pt x="383" y="112"/>
                      <a:pt x="376" y="102"/>
                    </a:cubicBezTo>
                    <a:cubicBezTo>
                      <a:pt x="341" y="52"/>
                      <a:pt x="341" y="52"/>
                      <a:pt x="341" y="52"/>
                    </a:cubicBezTo>
                    <a:cubicBezTo>
                      <a:pt x="368" y="15"/>
                      <a:pt x="368" y="15"/>
                      <a:pt x="368" y="15"/>
                    </a:cubicBezTo>
                    <a:cubicBezTo>
                      <a:pt x="371" y="11"/>
                      <a:pt x="377" y="9"/>
                      <a:pt x="383" y="8"/>
                    </a:cubicBezTo>
                    <a:cubicBezTo>
                      <a:pt x="386" y="7"/>
                      <a:pt x="387" y="3"/>
                      <a:pt x="387" y="2"/>
                    </a:cubicBezTo>
                    <a:cubicBezTo>
                      <a:pt x="349" y="2"/>
                      <a:pt x="349" y="2"/>
                      <a:pt x="349" y="2"/>
                    </a:cubicBezTo>
                    <a:cubicBezTo>
                      <a:pt x="349" y="3"/>
                      <a:pt x="349" y="7"/>
                      <a:pt x="353" y="8"/>
                    </a:cubicBezTo>
                    <a:cubicBezTo>
                      <a:pt x="357" y="10"/>
                      <a:pt x="360" y="14"/>
                      <a:pt x="356" y="19"/>
                    </a:cubicBezTo>
                    <a:cubicBezTo>
                      <a:pt x="336" y="46"/>
                      <a:pt x="336" y="46"/>
                      <a:pt x="336" y="46"/>
                    </a:cubicBezTo>
                    <a:cubicBezTo>
                      <a:pt x="319" y="20"/>
                      <a:pt x="319" y="20"/>
                      <a:pt x="319" y="20"/>
                    </a:cubicBezTo>
                    <a:cubicBezTo>
                      <a:pt x="313" y="12"/>
                      <a:pt x="316" y="9"/>
                      <a:pt x="322" y="8"/>
                    </a:cubicBezTo>
                    <a:cubicBezTo>
                      <a:pt x="325" y="7"/>
                      <a:pt x="326" y="3"/>
                      <a:pt x="326" y="2"/>
                    </a:cubicBezTo>
                    <a:cubicBezTo>
                      <a:pt x="275" y="2"/>
                      <a:pt x="275" y="2"/>
                      <a:pt x="275" y="2"/>
                    </a:cubicBezTo>
                    <a:cubicBezTo>
                      <a:pt x="275" y="3"/>
                      <a:pt x="275" y="7"/>
                      <a:pt x="279" y="8"/>
                    </a:cubicBezTo>
                    <a:cubicBezTo>
                      <a:pt x="285" y="9"/>
                      <a:pt x="289" y="13"/>
                      <a:pt x="293" y="18"/>
                    </a:cubicBezTo>
                    <a:cubicBezTo>
                      <a:pt x="321" y="61"/>
                      <a:pt x="321" y="61"/>
                      <a:pt x="321" y="61"/>
                    </a:cubicBezTo>
                    <a:cubicBezTo>
                      <a:pt x="294" y="99"/>
                      <a:pt x="294" y="99"/>
                      <a:pt x="294" y="99"/>
                    </a:cubicBezTo>
                    <a:cubicBezTo>
                      <a:pt x="289" y="107"/>
                      <a:pt x="287" y="110"/>
                      <a:pt x="283" y="113"/>
                    </a:cubicBezTo>
                    <a:cubicBezTo>
                      <a:pt x="279" y="115"/>
                      <a:pt x="276" y="114"/>
                      <a:pt x="274" y="113"/>
                    </a:cubicBezTo>
                    <a:cubicBezTo>
                      <a:pt x="274" y="113"/>
                      <a:pt x="274" y="113"/>
                      <a:pt x="274" y="113"/>
                    </a:cubicBezTo>
                    <a:cubicBezTo>
                      <a:pt x="271" y="110"/>
                      <a:pt x="269" y="106"/>
                      <a:pt x="267" y="101"/>
                    </a:cubicBezTo>
                    <a:cubicBezTo>
                      <a:pt x="260" y="84"/>
                      <a:pt x="238" y="28"/>
                      <a:pt x="227" y="0"/>
                    </a:cubicBezTo>
                    <a:cubicBezTo>
                      <a:pt x="215" y="0"/>
                      <a:pt x="215" y="0"/>
                      <a:pt x="215" y="0"/>
                    </a:cubicBezTo>
                    <a:cubicBezTo>
                      <a:pt x="200" y="38"/>
                      <a:pt x="178" y="93"/>
                      <a:pt x="171" y="106"/>
                    </a:cubicBezTo>
                    <a:cubicBezTo>
                      <a:pt x="167" y="113"/>
                      <a:pt x="162" y="116"/>
                      <a:pt x="157" y="116"/>
                    </a:cubicBezTo>
                    <a:cubicBezTo>
                      <a:pt x="157" y="116"/>
                      <a:pt x="143" y="119"/>
                      <a:pt x="142" y="109"/>
                    </a:cubicBezTo>
                    <a:cubicBezTo>
                      <a:pt x="141" y="107"/>
                      <a:pt x="141" y="105"/>
                      <a:pt x="141" y="102"/>
                    </a:cubicBezTo>
                    <a:cubicBezTo>
                      <a:pt x="141" y="24"/>
                      <a:pt x="141" y="24"/>
                      <a:pt x="141" y="24"/>
                    </a:cubicBezTo>
                    <a:cubicBezTo>
                      <a:pt x="141" y="15"/>
                      <a:pt x="145" y="9"/>
                      <a:pt x="154" y="8"/>
                    </a:cubicBezTo>
                    <a:cubicBezTo>
                      <a:pt x="154" y="8"/>
                      <a:pt x="154" y="8"/>
                      <a:pt x="154" y="8"/>
                    </a:cubicBezTo>
                    <a:cubicBezTo>
                      <a:pt x="158" y="7"/>
                      <a:pt x="158" y="2"/>
                      <a:pt x="158" y="2"/>
                    </a:cubicBezTo>
                    <a:cubicBezTo>
                      <a:pt x="125" y="2"/>
                      <a:pt x="125" y="2"/>
                      <a:pt x="125" y="2"/>
                    </a:cubicBezTo>
                    <a:cubicBezTo>
                      <a:pt x="79" y="91"/>
                      <a:pt x="79" y="91"/>
                      <a:pt x="79" y="91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7"/>
                      <a:pt x="4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11" y="8"/>
                      <a:pt x="16" y="11"/>
                      <a:pt x="17" y="23"/>
                    </a:cubicBezTo>
                    <a:cubicBezTo>
                      <a:pt x="17" y="97"/>
                      <a:pt x="17" y="97"/>
                      <a:pt x="17" y="97"/>
                    </a:cubicBezTo>
                    <a:cubicBezTo>
                      <a:pt x="17" y="101"/>
                      <a:pt x="17" y="105"/>
                      <a:pt x="16" y="108"/>
                    </a:cubicBezTo>
                    <a:cubicBezTo>
                      <a:pt x="16" y="112"/>
                      <a:pt x="13" y="115"/>
                      <a:pt x="7" y="116"/>
                    </a:cubicBezTo>
                    <a:cubicBezTo>
                      <a:pt x="7" y="116"/>
                      <a:pt x="7" y="116"/>
                      <a:pt x="7" y="116"/>
                    </a:cubicBezTo>
                    <a:cubicBezTo>
                      <a:pt x="2" y="117"/>
                      <a:pt x="2" y="121"/>
                      <a:pt x="2" y="122"/>
                    </a:cubicBezTo>
                    <a:cubicBezTo>
                      <a:pt x="41" y="122"/>
                      <a:pt x="41" y="122"/>
                      <a:pt x="41" y="122"/>
                    </a:cubicBezTo>
                    <a:cubicBezTo>
                      <a:pt x="41" y="121"/>
                      <a:pt x="41" y="121"/>
                      <a:pt x="41" y="121"/>
                    </a:cubicBezTo>
                    <a:cubicBezTo>
                      <a:pt x="41" y="120"/>
                      <a:pt x="40" y="117"/>
                      <a:pt x="36" y="116"/>
                    </a:cubicBezTo>
                    <a:cubicBezTo>
                      <a:pt x="30" y="115"/>
                      <a:pt x="27" y="112"/>
                      <a:pt x="26" y="108"/>
                    </a:cubicBezTo>
                    <a:cubicBezTo>
                      <a:pt x="26" y="105"/>
                      <a:pt x="26" y="101"/>
                      <a:pt x="26" y="97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69" y="122"/>
                      <a:pt x="69" y="122"/>
                      <a:pt x="69" y="122"/>
                    </a:cubicBezTo>
                    <a:cubicBezTo>
                      <a:pt x="73" y="122"/>
                      <a:pt x="73" y="122"/>
                      <a:pt x="73" y="122"/>
                    </a:cubicBezTo>
                    <a:cubicBezTo>
                      <a:pt x="117" y="37"/>
                      <a:pt x="117" y="37"/>
                      <a:pt x="117" y="37"/>
                    </a:cubicBezTo>
                    <a:cubicBezTo>
                      <a:pt x="117" y="37"/>
                      <a:pt x="117" y="37"/>
                      <a:pt x="117" y="37"/>
                    </a:cubicBezTo>
                    <a:cubicBezTo>
                      <a:pt x="117" y="102"/>
                      <a:pt x="117" y="102"/>
                      <a:pt x="117" y="102"/>
                    </a:cubicBezTo>
                    <a:cubicBezTo>
                      <a:pt x="117" y="106"/>
                      <a:pt x="117" y="109"/>
                      <a:pt x="117" y="112"/>
                    </a:cubicBezTo>
                    <a:cubicBezTo>
                      <a:pt x="116" y="114"/>
                      <a:pt x="113" y="115"/>
                      <a:pt x="108" y="116"/>
                    </a:cubicBezTo>
                    <a:cubicBezTo>
                      <a:pt x="104" y="117"/>
                      <a:pt x="103" y="121"/>
                      <a:pt x="103" y="122"/>
                    </a:cubicBezTo>
                    <a:cubicBezTo>
                      <a:pt x="139" y="122"/>
                      <a:pt x="139" y="122"/>
                      <a:pt x="139" y="122"/>
                    </a:cubicBezTo>
                    <a:cubicBezTo>
                      <a:pt x="143" y="122"/>
                      <a:pt x="143" y="122"/>
                      <a:pt x="143" y="122"/>
                    </a:cubicBezTo>
                    <a:cubicBezTo>
                      <a:pt x="155" y="122"/>
                      <a:pt x="155" y="122"/>
                      <a:pt x="155" y="122"/>
                    </a:cubicBezTo>
                    <a:cubicBezTo>
                      <a:pt x="157" y="122"/>
                      <a:pt x="157" y="122"/>
                      <a:pt x="157" y="122"/>
                    </a:cubicBezTo>
                    <a:cubicBezTo>
                      <a:pt x="191" y="122"/>
                      <a:pt x="191" y="122"/>
                      <a:pt x="191" y="122"/>
                    </a:cubicBezTo>
                    <a:cubicBezTo>
                      <a:pt x="191" y="122"/>
                      <a:pt x="191" y="118"/>
                      <a:pt x="186" y="116"/>
                    </a:cubicBezTo>
                    <a:cubicBezTo>
                      <a:pt x="181" y="114"/>
                      <a:pt x="180" y="109"/>
                      <a:pt x="182" y="104"/>
                    </a:cubicBezTo>
                    <a:cubicBezTo>
                      <a:pt x="190" y="84"/>
                      <a:pt x="190" y="84"/>
                      <a:pt x="190" y="84"/>
                    </a:cubicBezTo>
                    <a:cubicBezTo>
                      <a:pt x="234" y="84"/>
                      <a:pt x="234" y="84"/>
                      <a:pt x="234" y="84"/>
                    </a:cubicBezTo>
                    <a:cubicBezTo>
                      <a:pt x="242" y="104"/>
                      <a:pt x="242" y="104"/>
                      <a:pt x="242" y="104"/>
                    </a:cubicBezTo>
                    <a:cubicBezTo>
                      <a:pt x="244" y="109"/>
                      <a:pt x="243" y="114"/>
                      <a:pt x="239" y="115"/>
                    </a:cubicBezTo>
                    <a:cubicBezTo>
                      <a:pt x="234" y="117"/>
                      <a:pt x="233" y="121"/>
                      <a:pt x="233" y="122"/>
                    </a:cubicBezTo>
                    <a:cubicBezTo>
                      <a:pt x="271" y="122"/>
                      <a:pt x="271" y="122"/>
                      <a:pt x="271" y="122"/>
                    </a:cubicBezTo>
                    <a:cubicBezTo>
                      <a:pt x="273" y="122"/>
                      <a:pt x="273" y="122"/>
                      <a:pt x="273" y="122"/>
                    </a:cubicBezTo>
                    <a:cubicBezTo>
                      <a:pt x="274" y="122"/>
                      <a:pt x="274" y="122"/>
                      <a:pt x="274" y="122"/>
                    </a:cubicBezTo>
                    <a:cubicBezTo>
                      <a:pt x="281" y="122"/>
                      <a:pt x="281" y="122"/>
                      <a:pt x="281" y="122"/>
                    </a:cubicBezTo>
                    <a:cubicBezTo>
                      <a:pt x="282" y="122"/>
                      <a:pt x="282" y="122"/>
                      <a:pt x="282" y="122"/>
                    </a:cubicBezTo>
                    <a:cubicBezTo>
                      <a:pt x="284" y="122"/>
                      <a:pt x="284" y="122"/>
                      <a:pt x="284" y="122"/>
                    </a:cubicBezTo>
                    <a:cubicBezTo>
                      <a:pt x="305" y="122"/>
                      <a:pt x="305" y="122"/>
                      <a:pt x="305" y="122"/>
                    </a:cubicBezTo>
                    <a:cubicBezTo>
                      <a:pt x="305" y="122"/>
                      <a:pt x="306" y="117"/>
                      <a:pt x="300" y="115"/>
                    </a:cubicBezTo>
                    <a:cubicBezTo>
                      <a:pt x="300" y="115"/>
                      <a:pt x="300" y="115"/>
                      <a:pt x="300" y="115"/>
                    </a:cubicBezTo>
                    <a:cubicBezTo>
                      <a:pt x="297" y="113"/>
                      <a:pt x="297" y="109"/>
                      <a:pt x="302" y="101"/>
                    </a:cubicBezTo>
                    <a:cubicBezTo>
                      <a:pt x="326" y="68"/>
                      <a:pt x="326" y="68"/>
                      <a:pt x="326" y="68"/>
                    </a:cubicBezTo>
                    <a:cubicBezTo>
                      <a:pt x="350" y="103"/>
                      <a:pt x="350" y="103"/>
                      <a:pt x="350" y="103"/>
                    </a:cubicBezTo>
                    <a:cubicBezTo>
                      <a:pt x="356" y="112"/>
                      <a:pt x="354" y="115"/>
                      <a:pt x="349" y="116"/>
                    </a:cubicBezTo>
                    <a:cubicBezTo>
                      <a:pt x="345" y="118"/>
                      <a:pt x="345" y="121"/>
                      <a:pt x="345" y="122"/>
                    </a:cubicBezTo>
                    <a:cubicBezTo>
                      <a:pt x="394" y="122"/>
                      <a:pt x="394" y="122"/>
                      <a:pt x="394" y="122"/>
                    </a:cubicBezTo>
                    <a:cubicBezTo>
                      <a:pt x="394" y="122"/>
                      <a:pt x="395" y="118"/>
                      <a:pt x="391" y="116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17" name="Freeform 9"/>
              <p:cNvSpPr>
                <a:spLocks/>
              </p:cNvSpPr>
              <p:nvPr userDrawn="1"/>
            </p:nvSpPr>
            <p:spPr bwMode="auto">
              <a:xfrm>
                <a:off x="11201401" y="2182813"/>
                <a:ext cx="195263" cy="220663"/>
              </a:xfrm>
              <a:custGeom>
                <a:avLst/>
                <a:gdLst>
                  <a:gd name="T0" fmla="*/ 0 w 105"/>
                  <a:gd name="T1" fmla="*/ 114 h 119"/>
                  <a:gd name="T2" fmla="*/ 16 w 105"/>
                  <a:gd name="T3" fmla="*/ 109 h 119"/>
                  <a:gd name="T4" fmla="*/ 17 w 105"/>
                  <a:gd name="T5" fmla="*/ 99 h 119"/>
                  <a:gd name="T6" fmla="*/ 17 w 105"/>
                  <a:gd name="T7" fmla="*/ 20 h 119"/>
                  <a:gd name="T8" fmla="*/ 16 w 105"/>
                  <a:gd name="T9" fmla="*/ 10 h 119"/>
                  <a:gd name="T10" fmla="*/ 0 w 105"/>
                  <a:gd name="T11" fmla="*/ 6 h 119"/>
                  <a:gd name="T12" fmla="*/ 0 w 105"/>
                  <a:gd name="T13" fmla="*/ 0 h 119"/>
                  <a:gd name="T14" fmla="*/ 59 w 105"/>
                  <a:gd name="T15" fmla="*/ 0 h 119"/>
                  <a:gd name="T16" fmla="*/ 59 w 105"/>
                  <a:gd name="T17" fmla="*/ 6 h 119"/>
                  <a:gd name="T18" fmla="*/ 44 w 105"/>
                  <a:gd name="T19" fmla="*/ 10 h 119"/>
                  <a:gd name="T20" fmla="*/ 43 w 105"/>
                  <a:gd name="T21" fmla="*/ 20 h 119"/>
                  <a:gd name="T22" fmla="*/ 43 w 105"/>
                  <a:gd name="T23" fmla="*/ 100 h 119"/>
                  <a:gd name="T24" fmla="*/ 65 w 105"/>
                  <a:gd name="T25" fmla="*/ 113 h 119"/>
                  <a:gd name="T26" fmla="*/ 100 w 105"/>
                  <a:gd name="T27" fmla="*/ 88 h 119"/>
                  <a:gd name="T28" fmla="*/ 105 w 105"/>
                  <a:gd name="T29" fmla="*/ 88 h 119"/>
                  <a:gd name="T30" fmla="*/ 99 w 105"/>
                  <a:gd name="T31" fmla="*/ 119 h 119"/>
                  <a:gd name="T32" fmla="*/ 0 w 105"/>
                  <a:gd name="T33" fmla="*/ 119 h 119"/>
                  <a:gd name="T34" fmla="*/ 0 w 105"/>
                  <a:gd name="T35" fmla="*/ 114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5" h="119">
                    <a:moveTo>
                      <a:pt x="0" y="114"/>
                    </a:moveTo>
                    <a:cubicBezTo>
                      <a:pt x="9" y="113"/>
                      <a:pt x="15" y="112"/>
                      <a:pt x="16" y="109"/>
                    </a:cubicBezTo>
                    <a:cubicBezTo>
                      <a:pt x="17" y="106"/>
                      <a:pt x="17" y="103"/>
                      <a:pt x="17" y="9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6"/>
                      <a:pt x="17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6"/>
                      <a:pt x="59" y="6"/>
                      <a:pt x="59" y="6"/>
                    </a:cubicBezTo>
                    <a:cubicBezTo>
                      <a:pt x="51" y="6"/>
                      <a:pt x="44" y="7"/>
                      <a:pt x="44" y="10"/>
                    </a:cubicBezTo>
                    <a:cubicBezTo>
                      <a:pt x="43" y="13"/>
                      <a:pt x="43" y="16"/>
                      <a:pt x="43" y="20"/>
                    </a:cubicBezTo>
                    <a:cubicBezTo>
                      <a:pt x="43" y="100"/>
                      <a:pt x="43" y="100"/>
                      <a:pt x="43" y="100"/>
                    </a:cubicBezTo>
                    <a:cubicBezTo>
                      <a:pt x="43" y="112"/>
                      <a:pt x="50" y="113"/>
                      <a:pt x="65" y="113"/>
                    </a:cubicBezTo>
                    <a:cubicBezTo>
                      <a:pt x="89" y="113"/>
                      <a:pt x="92" y="103"/>
                      <a:pt x="100" y="88"/>
                    </a:cubicBezTo>
                    <a:cubicBezTo>
                      <a:pt x="105" y="88"/>
                      <a:pt x="105" y="88"/>
                      <a:pt x="105" y="88"/>
                    </a:cubicBezTo>
                    <a:cubicBezTo>
                      <a:pt x="99" y="119"/>
                      <a:pt x="99" y="119"/>
                      <a:pt x="9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18" name="Freeform 10"/>
              <p:cNvSpPr>
                <a:spLocks/>
              </p:cNvSpPr>
              <p:nvPr userDrawn="1"/>
            </p:nvSpPr>
            <p:spPr bwMode="auto">
              <a:xfrm>
                <a:off x="11418888" y="2182813"/>
                <a:ext cx="109538" cy="220663"/>
              </a:xfrm>
              <a:custGeom>
                <a:avLst/>
                <a:gdLst>
                  <a:gd name="T0" fmla="*/ 43 w 59"/>
                  <a:gd name="T1" fmla="*/ 99 h 119"/>
                  <a:gd name="T2" fmla="*/ 44 w 59"/>
                  <a:gd name="T3" fmla="*/ 109 h 119"/>
                  <a:gd name="T4" fmla="*/ 59 w 59"/>
                  <a:gd name="T5" fmla="*/ 114 h 119"/>
                  <a:gd name="T6" fmla="*/ 59 w 59"/>
                  <a:gd name="T7" fmla="*/ 119 h 119"/>
                  <a:gd name="T8" fmla="*/ 0 w 59"/>
                  <a:gd name="T9" fmla="*/ 119 h 119"/>
                  <a:gd name="T10" fmla="*/ 0 w 59"/>
                  <a:gd name="T11" fmla="*/ 114 h 119"/>
                  <a:gd name="T12" fmla="*/ 16 w 59"/>
                  <a:gd name="T13" fmla="*/ 109 h 119"/>
                  <a:gd name="T14" fmla="*/ 17 w 59"/>
                  <a:gd name="T15" fmla="*/ 99 h 119"/>
                  <a:gd name="T16" fmla="*/ 17 w 59"/>
                  <a:gd name="T17" fmla="*/ 20 h 119"/>
                  <a:gd name="T18" fmla="*/ 16 w 59"/>
                  <a:gd name="T19" fmla="*/ 10 h 119"/>
                  <a:gd name="T20" fmla="*/ 0 w 59"/>
                  <a:gd name="T21" fmla="*/ 6 h 119"/>
                  <a:gd name="T22" fmla="*/ 0 w 59"/>
                  <a:gd name="T23" fmla="*/ 0 h 119"/>
                  <a:gd name="T24" fmla="*/ 59 w 59"/>
                  <a:gd name="T25" fmla="*/ 0 h 119"/>
                  <a:gd name="T26" fmla="*/ 59 w 59"/>
                  <a:gd name="T27" fmla="*/ 6 h 119"/>
                  <a:gd name="T28" fmla="*/ 44 w 59"/>
                  <a:gd name="T29" fmla="*/ 10 h 119"/>
                  <a:gd name="T30" fmla="*/ 43 w 59"/>
                  <a:gd name="T31" fmla="*/ 20 h 119"/>
                  <a:gd name="T32" fmla="*/ 43 w 59"/>
                  <a:gd name="T33" fmla="*/ 9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9" h="119">
                    <a:moveTo>
                      <a:pt x="43" y="99"/>
                    </a:moveTo>
                    <a:cubicBezTo>
                      <a:pt x="43" y="103"/>
                      <a:pt x="43" y="106"/>
                      <a:pt x="44" y="109"/>
                    </a:cubicBezTo>
                    <a:cubicBezTo>
                      <a:pt x="44" y="112"/>
                      <a:pt x="51" y="113"/>
                      <a:pt x="59" y="114"/>
                    </a:cubicBezTo>
                    <a:cubicBezTo>
                      <a:pt x="59" y="119"/>
                      <a:pt x="59" y="119"/>
                      <a:pt x="5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ubicBezTo>
                      <a:pt x="9" y="113"/>
                      <a:pt x="15" y="112"/>
                      <a:pt x="16" y="109"/>
                    </a:cubicBezTo>
                    <a:cubicBezTo>
                      <a:pt x="17" y="106"/>
                      <a:pt x="17" y="103"/>
                      <a:pt x="17" y="9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6"/>
                      <a:pt x="17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6"/>
                      <a:pt x="59" y="6"/>
                      <a:pt x="59" y="6"/>
                    </a:cubicBezTo>
                    <a:cubicBezTo>
                      <a:pt x="51" y="6"/>
                      <a:pt x="44" y="7"/>
                      <a:pt x="44" y="10"/>
                    </a:cubicBezTo>
                    <a:cubicBezTo>
                      <a:pt x="43" y="13"/>
                      <a:pt x="43" y="16"/>
                      <a:pt x="43" y="20"/>
                    </a:cubicBezTo>
                    <a:cubicBezTo>
                      <a:pt x="43" y="99"/>
                      <a:pt x="43" y="99"/>
                      <a:pt x="43" y="99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19" name="Freeform 11"/>
              <p:cNvSpPr>
                <a:spLocks/>
              </p:cNvSpPr>
              <p:nvPr userDrawn="1"/>
            </p:nvSpPr>
            <p:spPr bwMode="auto">
              <a:xfrm>
                <a:off x="11553826" y="2182813"/>
                <a:ext cx="171450" cy="220663"/>
              </a:xfrm>
              <a:custGeom>
                <a:avLst/>
                <a:gdLst>
                  <a:gd name="T0" fmla="*/ 0 w 92"/>
                  <a:gd name="T1" fmla="*/ 0 h 119"/>
                  <a:gd name="T2" fmla="*/ 92 w 92"/>
                  <a:gd name="T3" fmla="*/ 0 h 119"/>
                  <a:gd name="T4" fmla="*/ 92 w 92"/>
                  <a:gd name="T5" fmla="*/ 28 h 119"/>
                  <a:gd name="T6" fmla="*/ 87 w 92"/>
                  <a:gd name="T7" fmla="*/ 28 h 119"/>
                  <a:gd name="T8" fmla="*/ 66 w 92"/>
                  <a:gd name="T9" fmla="*/ 7 h 119"/>
                  <a:gd name="T10" fmla="*/ 43 w 92"/>
                  <a:gd name="T11" fmla="*/ 7 h 119"/>
                  <a:gd name="T12" fmla="*/ 43 w 92"/>
                  <a:gd name="T13" fmla="*/ 57 h 119"/>
                  <a:gd name="T14" fmla="*/ 60 w 92"/>
                  <a:gd name="T15" fmla="*/ 57 h 119"/>
                  <a:gd name="T16" fmla="*/ 77 w 92"/>
                  <a:gd name="T17" fmla="*/ 41 h 119"/>
                  <a:gd name="T18" fmla="*/ 82 w 92"/>
                  <a:gd name="T19" fmla="*/ 41 h 119"/>
                  <a:gd name="T20" fmla="*/ 82 w 92"/>
                  <a:gd name="T21" fmla="*/ 81 h 119"/>
                  <a:gd name="T22" fmla="*/ 77 w 92"/>
                  <a:gd name="T23" fmla="*/ 81 h 119"/>
                  <a:gd name="T24" fmla="*/ 60 w 92"/>
                  <a:gd name="T25" fmla="*/ 64 h 119"/>
                  <a:gd name="T26" fmla="*/ 43 w 92"/>
                  <a:gd name="T27" fmla="*/ 64 h 119"/>
                  <a:gd name="T28" fmla="*/ 43 w 92"/>
                  <a:gd name="T29" fmla="*/ 99 h 119"/>
                  <a:gd name="T30" fmla="*/ 43 w 92"/>
                  <a:gd name="T31" fmla="*/ 109 h 119"/>
                  <a:gd name="T32" fmla="*/ 59 w 92"/>
                  <a:gd name="T33" fmla="*/ 114 h 119"/>
                  <a:gd name="T34" fmla="*/ 59 w 92"/>
                  <a:gd name="T35" fmla="*/ 119 h 119"/>
                  <a:gd name="T36" fmla="*/ 0 w 92"/>
                  <a:gd name="T37" fmla="*/ 119 h 119"/>
                  <a:gd name="T38" fmla="*/ 0 w 92"/>
                  <a:gd name="T39" fmla="*/ 114 h 119"/>
                  <a:gd name="T40" fmla="*/ 16 w 92"/>
                  <a:gd name="T41" fmla="*/ 109 h 119"/>
                  <a:gd name="T42" fmla="*/ 16 w 92"/>
                  <a:gd name="T43" fmla="*/ 99 h 119"/>
                  <a:gd name="T44" fmla="*/ 16 w 92"/>
                  <a:gd name="T45" fmla="*/ 20 h 119"/>
                  <a:gd name="T46" fmla="*/ 16 w 92"/>
                  <a:gd name="T47" fmla="*/ 10 h 119"/>
                  <a:gd name="T48" fmla="*/ 0 w 92"/>
                  <a:gd name="T49" fmla="*/ 6 h 119"/>
                  <a:gd name="T50" fmla="*/ 0 w 92"/>
                  <a:gd name="T51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92" h="119">
                    <a:moveTo>
                      <a:pt x="0" y="0"/>
                    </a:moveTo>
                    <a:cubicBezTo>
                      <a:pt x="92" y="0"/>
                      <a:pt x="92" y="0"/>
                      <a:pt x="92" y="0"/>
                    </a:cubicBezTo>
                    <a:cubicBezTo>
                      <a:pt x="92" y="28"/>
                      <a:pt x="92" y="28"/>
                      <a:pt x="92" y="28"/>
                    </a:cubicBezTo>
                    <a:cubicBezTo>
                      <a:pt x="87" y="28"/>
                      <a:pt x="87" y="28"/>
                      <a:pt x="87" y="28"/>
                    </a:cubicBezTo>
                    <a:cubicBezTo>
                      <a:pt x="84" y="16"/>
                      <a:pt x="79" y="7"/>
                      <a:pt x="66" y="7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43" y="57"/>
                      <a:pt x="43" y="57"/>
                      <a:pt x="43" y="57"/>
                    </a:cubicBezTo>
                    <a:cubicBezTo>
                      <a:pt x="60" y="57"/>
                      <a:pt x="60" y="57"/>
                      <a:pt x="60" y="57"/>
                    </a:cubicBezTo>
                    <a:cubicBezTo>
                      <a:pt x="72" y="57"/>
                      <a:pt x="77" y="51"/>
                      <a:pt x="77" y="41"/>
                    </a:cubicBezTo>
                    <a:cubicBezTo>
                      <a:pt x="82" y="41"/>
                      <a:pt x="82" y="41"/>
                      <a:pt x="82" y="41"/>
                    </a:cubicBezTo>
                    <a:cubicBezTo>
                      <a:pt x="82" y="81"/>
                      <a:pt x="82" y="81"/>
                      <a:pt x="82" y="81"/>
                    </a:cubicBezTo>
                    <a:cubicBezTo>
                      <a:pt x="77" y="81"/>
                      <a:pt x="77" y="81"/>
                      <a:pt x="77" y="81"/>
                    </a:cubicBezTo>
                    <a:cubicBezTo>
                      <a:pt x="77" y="71"/>
                      <a:pt x="73" y="64"/>
                      <a:pt x="60" y="64"/>
                    </a:cubicBezTo>
                    <a:cubicBezTo>
                      <a:pt x="43" y="64"/>
                      <a:pt x="43" y="64"/>
                      <a:pt x="43" y="64"/>
                    </a:cubicBezTo>
                    <a:cubicBezTo>
                      <a:pt x="43" y="99"/>
                      <a:pt x="43" y="99"/>
                      <a:pt x="43" y="99"/>
                    </a:cubicBezTo>
                    <a:cubicBezTo>
                      <a:pt x="43" y="103"/>
                      <a:pt x="43" y="106"/>
                      <a:pt x="43" y="109"/>
                    </a:cubicBezTo>
                    <a:cubicBezTo>
                      <a:pt x="44" y="112"/>
                      <a:pt x="50" y="113"/>
                      <a:pt x="59" y="114"/>
                    </a:cubicBezTo>
                    <a:cubicBezTo>
                      <a:pt x="59" y="119"/>
                      <a:pt x="59" y="119"/>
                      <a:pt x="5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ubicBezTo>
                      <a:pt x="9" y="113"/>
                      <a:pt x="15" y="112"/>
                      <a:pt x="16" y="109"/>
                    </a:cubicBezTo>
                    <a:cubicBezTo>
                      <a:pt x="16" y="106"/>
                      <a:pt x="16" y="103"/>
                      <a:pt x="16" y="99"/>
                    </a:cubicBezTo>
                    <a:cubicBezTo>
                      <a:pt x="16" y="20"/>
                      <a:pt x="16" y="20"/>
                      <a:pt x="16" y="20"/>
                    </a:cubicBezTo>
                    <a:cubicBezTo>
                      <a:pt x="16" y="16"/>
                      <a:pt x="16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20" name="Freeform 12"/>
              <p:cNvSpPr>
                <a:spLocks/>
              </p:cNvSpPr>
              <p:nvPr userDrawn="1"/>
            </p:nvSpPr>
            <p:spPr bwMode="auto">
              <a:xfrm>
                <a:off x="11739563" y="2182813"/>
                <a:ext cx="195263" cy="220663"/>
              </a:xfrm>
              <a:custGeom>
                <a:avLst/>
                <a:gdLst>
                  <a:gd name="T0" fmla="*/ 0 w 105"/>
                  <a:gd name="T1" fmla="*/ 114 h 119"/>
                  <a:gd name="T2" fmla="*/ 16 w 105"/>
                  <a:gd name="T3" fmla="*/ 109 h 119"/>
                  <a:gd name="T4" fmla="*/ 17 w 105"/>
                  <a:gd name="T5" fmla="*/ 99 h 119"/>
                  <a:gd name="T6" fmla="*/ 17 w 105"/>
                  <a:gd name="T7" fmla="*/ 20 h 119"/>
                  <a:gd name="T8" fmla="*/ 16 w 105"/>
                  <a:gd name="T9" fmla="*/ 10 h 119"/>
                  <a:gd name="T10" fmla="*/ 0 w 105"/>
                  <a:gd name="T11" fmla="*/ 6 h 119"/>
                  <a:gd name="T12" fmla="*/ 0 w 105"/>
                  <a:gd name="T13" fmla="*/ 0 h 119"/>
                  <a:gd name="T14" fmla="*/ 92 w 105"/>
                  <a:gd name="T15" fmla="*/ 0 h 119"/>
                  <a:gd name="T16" fmla="*/ 92 w 105"/>
                  <a:gd name="T17" fmla="*/ 28 h 119"/>
                  <a:gd name="T18" fmla="*/ 87 w 105"/>
                  <a:gd name="T19" fmla="*/ 28 h 119"/>
                  <a:gd name="T20" fmla="*/ 67 w 105"/>
                  <a:gd name="T21" fmla="*/ 7 h 119"/>
                  <a:gd name="T22" fmla="*/ 43 w 105"/>
                  <a:gd name="T23" fmla="*/ 7 h 119"/>
                  <a:gd name="T24" fmla="*/ 43 w 105"/>
                  <a:gd name="T25" fmla="*/ 54 h 119"/>
                  <a:gd name="T26" fmla="*/ 58 w 105"/>
                  <a:gd name="T27" fmla="*/ 54 h 119"/>
                  <a:gd name="T28" fmla="*/ 75 w 105"/>
                  <a:gd name="T29" fmla="*/ 38 h 119"/>
                  <a:gd name="T30" fmla="*/ 80 w 105"/>
                  <a:gd name="T31" fmla="*/ 38 h 119"/>
                  <a:gd name="T32" fmla="*/ 80 w 105"/>
                  <a:gd name="T33" fmla="*/ 77 h 119"/>
                  <a:gd name="T34" fmla="*/ 75 w 105"/>
                  <a:gd name="T35" fmla="*/ 77 h 119"/>
                  <a:gd name="T36" fmla="*/ 58 w 105"/>
                  <a:gd name="T37" fmla="*/ 60 h 119"/>
                  <a:gd name="T38" fmla="*/ 43 w 105"/>
                  <a:gd name="T39" fmla="*/ 60 h 119"/>
                  <a:gd name="T40" fmla="*/ 43 w 105"/>
                  <a:gd name="T41" fmla="*/ 99 h 119"/>
                  <a:gd name="T42" fmla="*/ 65 w 105"/>
                  <a:gd name="T43" fmla="*/ 113 h 119"/>
                  <a:gd name="T44" fmla="*/ 100 w 105"/>
                  <a:gd name="T45" fmla="*/ 88 h 119"/>
                  <a:gd name="T46" fmla="*/ 105 w 105"/>
                  <a:gd name="T47" fmla="*/ 88 h 119"/>
                  <a:gd name="T48" fmla="*/ 99 w 105"/>
                  <a:gd name="T49" fmla="*/ 119 h 119"/>
                  <a:gd name="T50" fmla="*/ 0 w 105"/>
                  <a:gd name="T51" fmla="*/ 119 h 119"/>
                  <a:gd name="T52" fmla="*/ 0 w 105"/>
                  <a:gd name="T53" fmla="*/ 114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5" h="119">
                    <a:moveTo>
                      <a:pt x="0" y="114"/>
                    </a:moveTo>
                    <a:cubicBezTo>
                      <a:pt x="9" y="113"/>
                      <a:pt x="15" y="112"/>
                      <a:pt x="16" y="109"/>
                    </a:cubicBezTo>
                    <a:cubicBezTo>
                      <a:pt x="17" y="106"/>
                      <a:pt x="17" y="103"/>
                      <a:pt x="17" y="9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6"/>
                      <a:pt x="17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92" y="0"/>
                      <a:pt x="92" y="0"/>
                      <a:pt x="92" y="0"/>
                    </a:cubicBezTo>
                    <a:cubicBezTo>
                      <a:pt x="92" y="28"/>
                      <a:pt x="92" y="28"/>
                      <a:pt x="92" y="28"/>
                    </a:cubicBezTo>
                    <a:cubicBezTo>
                      <a:pt x="87" y="28"/>
                      <a:pt x="87" y="28"/>
                      <a:pt x="87" y="28"/>
                    </a:cubicBezTo>
                    <a:cubicBezTo>
                      <a:pt x="84" y="16"/>
                      <a:pt x="80" y="7"/>
                      <a:pt x="67" y="7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43" y="54"/>
                      <a:pt x="43" y="54"/>
                      <a:pt x="43" y="54"/>
                    </a:cubicBezTo>
                    <a:cubicBezTo>
                      <a:pt x="58" y="54"/>
                      <a:pt x="58" y="54"/>
                      <a:pt x="58" y="54"/>
                    </a:cubicBezTo>
                    <a:cubicBezTo>
                      <a:pt x="70" y="54"/>
                      <a:pt x="75" y="47"/>
                      <a:pt x="75" y="38"/>
                    </a:cubicBezTo>
                    <a:cubicBezTo>
                      <a:pt x="80" y="38"/>
                      <a:pt x="80" y="38"/>
                      <a:pt x="80" y="38"/>
                    </a:cubicBezTo>
                    <a:cubicBezTo>
                      <a:pt x="80" y="77"/>
                      <a:pt x="80" y="77"/>
                      <a:pt x="80" y="77"/>
                    </a:cubicBezTo>
                    <a:cubicBezTo>
                      <a:pt x="75" y="77"/>
                      <a:pt x="75" y="77"/>
                      <a:pt x="75" y="77"/>
                    </a:cubicBezTo>
                    <a:cubicBezTo>
                      <a:pt x="75" y="68"/>
                      <a:pt x="71" y="60"/>
                      <a:pt x="58" y="60"/>
                    </a:cubicBezTo>
                    <a:cubicBezTo>
                      <a:pt x="43" y="60"/>
                      <a:pt x="43" y="60"/>
                      <a:pt x="43" y="60"/>
                    </a:cubicBezTo>
                    <a:cubicBezTo>
                      <a:pt x="43" y="99"/>
                      <a:pt x="43" y="99"/>
                      <a:pt x="43" y="99"/>
                    </a:cubicBezTo>
                    <a:cubicBezTo>
                      <a:pt x="43" y="112"/>
                      <a:pt x="50" y="113"/>
                      <a:pt x="65" y="113"/>
                    </a:cubicBezTo>
                    <a:cubicBezTo>
                      <a:pt x="89" y="113"/>
                      <a:pt x="92" y="103"/>
                      <a:pt x="100" y="88"/>
                    </a:cubicBezTo>
                    <a:cubicBezTo>
                      <a:pt x="105" y="88"/>
                      <a:pt x="105" y="88"/>
                      <a:pt x="105" y="88"/>
                    </a:cubicBezTo>
                    <a:cubicBezTo>
                      <a:pt x="99" y="119"/>
                      <a:pt x="99" y="119"/>
                      <a:pt x="9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21" name="Freeform 13"/>
              <p:cNvSpPr>
                <a:spLocks/>
              </p:cNvSpPr>
              <p:nvPr userDrawn="1"/>
            </p:nvSpPr>
            <p:spPr bwMode="auto">
              <a:xfrm>
                <a:off x="11215688" y="2463800"/>
                <a:ext cx="14288" cy="77788"/>
              </a:xfrm>
              <a:custGeom>
                <a:avLst/>
                <a:gdLst>
                  <a:gd name="T0" fmla="*/ 0 w 9"/>
                  <a:gd name="T1" fmla="*/ 49 h 49"/>
                  <a:gd name="T2" fmla="*/ 9 w 9"/>
                  <a:gd name="T3" fmla="*/ 49 h 49"/>
                  <a:gd name="T4" fmla="*/ 9 w 9"/>
                  <a:gd name="T5" fmla="*/ 0 h 49"/>
                  <a:gd name="T6" fmla="*/ 0 w 9"/>
                  <a:gd name="T7" fmla="*/ 0 h 49"/>
                  <a:gd name="T8" fmla="*/ 0 w 9"/>
                  <a:gd name="T9" fmla="*/ 49 h 49"/>
                  <a:gd name="T10" fmla="*/ 0 w 9"/>
                  <a:gd name="T11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49">
                    <a:moveTo>
                      <a:pt x="0" y="49"/>
                    </a:moveTo>
                    <a:lnTo>
                      <a:pt x="9" y="49"/>
                    </a:lnTo>
                    <a:lnTo>
                      <a:pt x="9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0" y="49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22" name="Freeform 14"/>
              <p:cNvSpPr>
                <a:spLocks/>
              </p:cNvSpPr>
              <p:nvPr userDrawn="1"/>
            </p:nvSpPr>
            <p:spPr bwMode="auto">
              <a:xfrm>
                <a:off x="11266488" y="2463800"/>
                <a:ext cx="58738" cy="77788"/>
              </a:xfrm>
              <a:custGeom>
                <a:avLst/>
                <a:gdLst>
                  <a:gd name="T0" fmla="*/ 28 w 37"/>
                  <a:gd name="T1" fmla="*/ 40 h 49"/>
                  <a:gd name="T2" fmla="*/ 28 w 37"/>
                  <a:gd name="T3" fmla="*/ 40 h 49"/>
                  <a:gd name="T4" fmla="*/ 14 w 37"/>
                  <a:gd name="T5" fmla="*/ 1 h 49"/>
                  <a:gd name="T6" fmla="*/ 14 w 37"/>
                  <a:gd name="T7" fmla="*/ 0 h 49"/>
                  <a:gd name="T8" fmla="*/ 0 w 37"/>
                  <a:gd name="T9" fmla="*/ 0 h 49"/>
                  <a:gd name="T10" fmla="*/ 0 w 37"/>
                  <a:gd name="T11" fmla="*/ 49 h 49"/>
                  <a:gd name="T12" fmla="*/ 8 w 37"/>
                  <a:gd name="T13" fmla="*/ 49 h 49"/>
                  <a:gd name="T14" fmla="*/ 8 w 37"/>
                  <a:gd name="T15" fmla="*/ 9 h 49"/>
                  <a:gd name="T16" fmla="*/ 8 w 37"/>
                  <a:gd name="T17" fmla="*/ 9 h 49"/>
                  <a:gd name="T18" fmla="*/ 23 w 37"/>
                  <a:gd name="T19" fmla="*/ 49 h 49"/>
                  <a:gd name="T20" fmla="*/ 23 w 37"/>
                  <a:gd name="T21" fmla="*/ 49 h 49"/>
                  <a:gd name="T22" fmla="*/ 37 w 37"/>
                  <a:gd name="T23" fmla="*/ 49 h 49"/>
                  <a:gd name="T24" fmla="*/ 37 w 37"/>
                  <a:gd name="T25" fmla="*/ 0 h 49"/>
                  <a:gd name="T26" fmla="*/ 28 w 37"/>
                  <a:gd name="T27" fmla="*/ 0 h 49"/>
                  <a:gd name="T28" fmla="*/ 28 w 37"/>
                  <a:gd name="T29" fmla="*/ 40 h 49"/>
                  <a:gd name="T30" fmla="*/ 28 w 37"/>
                  <a:gd name="T31" fmla="*/ 4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7" h="49">
                    <a:moveTo>
                      <a:pt x="28" y="40"/>
                    </a:moveTo>
                    <a:lnTo>
                      <a:pt x="28" y="40"/>
                    </a:lnTo>
                    <a:lnTo>
                      <a:pt x="14" y="1"/>
                    </a:lnTo>
                    <a:lnTo>
                      <a:pt x="14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8" y="49"/>
                    </a:lnTo>
                    <a:lnTo>
                      <a:pt x="8" y="9"/>
                    </a:lnTo>
                    <a:lnTo>
                      <a:pt x="8" y="9"/>
                    </a:lnTo>
                    <a:lnTo>
                      <a:pt x="23" y="49"/>
                    </a:lnTo>
                    <a:lnTo>
                      <a:pt x="23" y="49"/>
                    </a:lnTo>
                    <a:lnTo>
                      <a:pt x="37" y="49"/>
                    </a:lnTo>
                    <a:lnTo>
                      <a:pt x="37" y="0"/>
                    </a:lnTo>
                    <a:lnTo>
                      <a:pt x="28" y="0"/>
                    </a:lnTo>
                    <a:lnTo>
                      <a:pt x="28" y="40"/>
                    </a:lnTo>
                    <a:lnTo>
                      <a:pt x="28" y="40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23" name="Freeform 15"/>
              <p:cNvSpPr>
                <a:spLocks/>
              </p:cNvSpPr>
              <p:nvPr userDrawn="1"/>
            </p:nvSpPr>
            <p:spPr bwMode="auto">
              <a:xfrm>
                <a:off x="11356976" y="2463800"/>
                <a:ext cx="50800" cy="80963"/>
              </a:xfrm>
              <a:custGeom>
                <a:avLst/>
                <a:gdLst>
                  <a:gd name="T0" fmla="*/ 16 w 27"/>
                  <a:gd name="T1" fmla="*/ 18 h 43"/>
                  <a:gd name="T2" fmla="*/ 7 w 27"/>
                  <a:gd name="T3" fmla="*/ 12 h 43"/>
                  <a:gd name="T4" fmla="*/ 14 w 27"/>
                  <a:gd name="T5" fmla="*/ 7 h 43"/>
                  <a:gd name="T6" fmla="*/ 26 w 27"/>
                  <a:gd name="T7" fmla="*/ 8 h 43"/>
                  <a:gd name="T8" fmla="*/ 26 w 27"/>
                  <a:gd name="T9" fmla="*/ 8 h 43"/>
                  <a:gd name="T10" fmla="*/ 26 w 27"/>
                  <a:gd name="T11" fmla="*/ 1 h 43"/>
                  <a:gd name="T12" fmla="*/ 26 w 27"/>
                  <a:gd name="T13" fmla="*/ 1 h 43"/>
                  <a:gd name="T14" fmla="*/ 14 w 27"/>
                  <a:gd name="T15" fmla="*/ 0 h 43"/>
                  <a:gd name="T16" fmla="*/ 0 w 27"/>
                  <a:gd name="T17" fmla="*/ 12 h 43"/>
                  <a:gd name="T18" fmla="*/ 12 w 27"/>
                  <a:gd name="T19" fmla="*/ 24 h 43"/>
                  <a:gd name="T20" fmla="*/ 20 w 27"/>
                  <a:gd name="T21" fmla="*/ 30 h 43"/>
                  <a:gd name="T22" fmla="*/ 13 w 27"/>
                  <a:gd name="T23" fmla="*/ 36 h 43"/>
                  <a:gd name="T24" fmla="*/ 1 w 27"/>
                  <a:gd name="T25" fmla="*/ 35 h 43"/>
                  <a:gd name="T26" fmla="*/ 1 w 27"/>
                  <a:gd name="T27" fmla="*/ 35 h 43"/>
                  <a:gd name="T28" fmla="*/ 0 w 27"/>
                  <a:gd name="T29" fmla="*/ 42 h 43"/>
                  <a:gd name="T30" fmla="*/ 1 w 27"/>
                  <a:gd name="T31" fmla="*/ 42 h 43"/>
                  <a:gd name="T32" fmla="*/ 13 w 27"/>
                  <a:gd name="T33" fmla="*/ 43 h 43"/>
                  <a:gd name="T34" fmla="*/ 27 w 27"/>
                  <a:gd name="T35" fmla="*/ 30 h 43"/>
                  <a:gd name="T36" fmla="*/ 16 w 27"/>
                  <a:gd name="T37" fmla="*/ 18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" h="43">
                    <a:moveTo>
                      <a:pt x="16" y="18"/>
                    </a:moveTo>
                    <a:cubicBezTo>
                      <a:pt x="9" y="16"/>
                      <a:pt x="7" y="15"/>
                      <a:pt x="7" y="12"/>
                    </a:cubicBezTo>
                    <a:cubicBezTo>
                      <a:pt x="7" y="8"/>
                      <a:pt x="11" y="7"/>
                      <a:pt x="14" y="7"/>
                    </a:cubicBezTo>
                    <a:cubicBezTo>
                      <a:pt x="17" y="7"/>
                      <a:pt x="26" y="8"/>
                      <a:pt x="26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19" y="0"/>
                      <a:pt x="14" y="0"/>
                    </a:cubicBezTo>
                    <a:cubicBezTo>
                      <a:pt x="5" y="0"/>
                      <a:pt x="0" y="4"/>
                      <a:pt x="0" y="12"/>
                    </a:cubicBezTo>
                    <a:cubicBezTo>
                      <a:pt x="0" y="19"/>
                      <a:pt x="4" y="22"/>
                      <a:pt x="12" y="24"/>
                    </a:cubicBezTo>
                    <a:cubicBezTo>
                      <a:pt x="18" y="26"/>
                      <a:pt x="20" y="27"/>
                      <a:pt x="20" y="30"/>
                    </a:cubicBezTo>
                    <a:cubicBezTo>
                      <a:pt x="20" y="34"/>
                      <a:pt x="18" y="36"/>
                      <a:pt x="13" y="36"/>
                    </a:cubicBezTo>
                    <a:cubicBezTo>
                      <a:pt x="9" y="36"/>
                      <a:pt x="1" y="35"/>
                      <a:pt x="1" y="35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1" y="42"/>
                      <a:pt x="1" y="42"/>
                      <a:pt x="1" y="42"/>
                    </a:cubicBezTo>
                    <a:cubicBezTo>
                      <a:pt x="1" y="42"/>
                      <a:pt x="8" y="43"/>
                      <a:pt x="13" y="43"/>
                    </a:cubicBezTo>
                    <a:cubicBezTo>
                      <a:pt x="23" y="43"/>
                      <a:pt x="27" y="39"/>
                      <a:pt x="27" y="30"/>
                    </a:cubicBezTo>
                    <a:cubicBezTo>
                      <a:pt x="27" y="23"/>
                      <a:pt x="24" y="21"/>
                      <a:pt x="16" y="18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24" name="Freeform 16"/>
              <p:cNvSpPr>
                <a:spLocks/>
              </p:cNvSpPr>
              <p:nvPr userDrawn="1"/>
            </p:nvSpPr>
            <p:spPr bwMode="auto">
              <a:xfrm>
                <a:off x="11436351" y="2463800"/>
                <a:ext cx="55563" cy="80963"/>
              </a:xfrm>
              <a:custGeom>
                <a:avLst/>
                <a:gdLst>
                  <a:gd name="T0" fmla="*/ 22 w 30"/>
                  <a:gd name="T1" fmla="*/ 29 h 43"/>
                  <a:gd name="T2" fmla="*/ 15 w 30"/>
                  <a:gd name="T3" fmla="*/ 36 h 43"/>
                  <a:gd name="T4" fmla="*/ 7 w 30"/>
                  <a:gd name="T5" fmla="*/ 29 h 43"/>
                  <a:gd name="T6" fmla="*/ 7 w 30"/>
                  <a:gd name="T7" fmla="*/ 0 h 43"/>
                  <a:gd name="T8" fmla="*/ 0 w 30"/>
                  <a:gd name="T9" fmla="*/ 0 h 43"/>
                  <a:gd name="T10" fmla="*/ 0 w 30"/>
                  <a:gd name="T11" fmla="*/ 29 h 43"/>
                  <a:gd name="T12" fmla="*/ 15 w 30"/>
                  <a:gd name="T13" fmla="*/ 43 h 43"/>
                  <a:gd name="T14" fmla="*/ 30 w 30"/>
                  <a:gd name="T15" fmla="*/ 29 h 43"/>
                  <a:gd name="T16" fmla="*/ 30 w 30"/>
                  <a:gd name="T17" fmla="*/ 0 h 43"/>
                  <a:gd name="T18" fmla="*/ 22 w 30"/>
                  <a:gd name="T19" fmla="*/ 0 h 43"/>
                  <a:gd name="T20" fmla="*/ 22 w 30"/>
                  <a:gd name="T21" fmla="*/ 2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" h="43">
                    <a:moveTo>
                      <a:pt x="22" y="29"/>
                    </a:moveTo>
                    <a:cubicBezTo>
                      <a:pt x="22" y="34"/>
                      <a:pt x="20" y="36"/>
                      <a:pt x="15" y="36"/>
                    </a:cubicBezTo>
                    <a:cubicBezTo>
                      <a:pt x="9" y="36"/>
                      <a:pt x="7" y="34"/>
                      <a:pt x="7" y="29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9"/>
                      <a:pt x="0" y="29"/>
                      <a:pt x="0" y="29"/>
                    </a:cubicBezTo>
                    <a:cubicBezTo>
                      <a:pt x="0" y="38"/>
                      <a:pt x="4" y="43"/>
                      <a:pt x="15" y="43"/>
                    </a:cubicBezTo>
                    <a:cubicBezTo>
                      <a:pt x="25" y="43"/>
                      <a:pt x="30" y="38"/>
                      <a:pt x="30" y="29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2" y="29"/>
                      <a:pt x="22" y="29"/>
                      <a:pt x="22" y="29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25" name="Freeform 17"/>
              <p:cNvSpPr>
                <a:spLocks noEditPoints="1"/>
              </p:cNvSpPr>
              <p:nvPr userDrawn="1"/>
            </p:nvSpPr>
            <p:spPr bwMode="auto">
              <a:xfrm>
                <a:off x="11526838" y="2463800"/>
                <a:ext cx="55563" cy="77788"/>
              </a:xfrm>
              <a:custGeom>
                <a:avLst/>
                <a:gdLst>
                  <a:gd name="T0" fmla="*/ 8 w 30"/>
                  <a:gd name="T1" fmla="*/ 7 h 42"/>
                  <a:gd name="T2" fmla="*/ 15 w 30"/>
                  <a:gd name="T3" fmla="*/ 7 h 42"/>
                  <a:gd name="T4" fmla="*/ 22 w 30"/>
                  <a:gd name="T5" fmla="*/ 14 h 42"/>
                  <a:gd name="T6" fmla="*/ 16 w 30"/>
                  <a:gd name="T7" fmla="*/ 21 h 42"/>
                  <a:gd name="T8" fmla="*/ 8 w 30"/>
                  <a:gd name="T9" fmla="*/ 21 h 42"/>
                  <a:gd name="T10" fmla="*/ 8 w 30"/>
                  <a:gd name="T11" fmla="*/ 7 h 42"/>
                  <a:gd name="T12" fmla="*/ 30 w 30"/>
                  <a:gd name="T13" fmla="*/ 14 h 42"/>
                  <a:gd name="T14" fmla="*/ 15 w 30"/>
                  <a:gd name="T15" fmla="*/ 0 h 42"/>
                  <a:gd name="T16" fmla="*/ 0 w 30"/>
                  <a:gd name="T17" fmla="*/ 0 h 42"/>
                  <a:gd name="T18" fmla="*/ 0 w 30"/>
                  <a:gd name="T19" fmla="*/ 42 h 42"/>
                  <a:gd name="T20" fmla="*/ 8 w 30"/>
                  <a:gd name="T21" fmla="*/ 42 h 42"/>
                  <a:gd name="T22" fmla="*/ 8 w 30"/>
                  <a:gd name="T23" fmla="*/ 28 h 42"/>
                  <a:gd name="T24" fmla="*/ 15 w 30"/>
                  <a:gd name="T25" fmla="*/ 28 h 42"/>
                  <a:gd name="T26" fmla="*/ 16 w 30"/>
                  <a:gd name="T27" fmla="*/ 28 h 42"/>
                  <a:gd name="T28" fmla="*/ 22 w 30"/>
                  <a:gd name="T29" fmla="*/ 42 h 42"/>
                  <a:gd name="T30" fmla="*/ 30 w 30"/>
                  <a:gd name="T31" fmla="*/ 42 h 42"/>
                  <a:gd name="T32" fmla="*/ 23 w 30"/>
                  <a:gd name="T33" fmla="*/ 26 h 42"/>
                  <a:gd name="T34" fmla="*/ 30 w 30"/>
                  <a:gd name="T35" fmla="*/ 14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0" h="42">
                    <a:moveTo>
                      <a:pt x="8" y="7"/>
                    </a:moveTo>
                    <a:cubicBezTo>
                      <a:pt x="15" y="7"/>
                      <a:pt x="15" y="7"/>
                      <a:pt x="15" y="7"/>
                    </a:cubicBezTo>
                    <a:cubicBezTo>
                      <a:pt x="19" y="7"/>
                      <a:pt x="22" y="10"/>
                      <a:pt x="22" y="14"/>
                    </a:cubicBezTo>
                    <a:cubicBezTo>
                      <a:pt x="22" y="18"/>
                      <a:pt x="20" y="21"/>
                      <a:pt x="16" y="21"/>
                    </a:cubicBezTo>
                    <a:cubicBezTo>
                      <a:pt x="8" y="21"/>
                      <a:pt x="8" y="21"/>
                      <a:pt x="8" y="21"/>
                    </a:cubicBezTo>
                    <a:cubicBezTo>
                      <a:pt x="8" y="7"/>
                      <a:pt x="8" y="7"/>
                      <a:pt x="8" y="7"/>
                    </a:cubicBezTo>
                    <a:close/>
                    <a:moveTo>
                      <a:pt x="30" y="14"/>
                    </a:moveTo>
                    <a:cubicBezTo>
                      <a:pt x="30" y="5"/>
                      <a:pt x="25" y="0"/>
                      <a:pt x="1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8" y="28"/>
                      <a:pt x="8" y="28"/>
                      <a:pt x="8" y="28"/>
                    </a:cubicBezTo>
                    <a:cubicBezTo>
                      <a:pt x="15" y="28"/>
                      <a:pt x="15" y="28"/>
                      <a:pt x="15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22" y="42"/>
                      <a:pt x="22" y="42"/>
                      <a:pt x="22" y="42"/>
                    </a:cubicBezTo>
                    <a:cubicBezTo>
                      <a:pt x="30" y="42"/>
                      <a:pt x="30" y="42"/>
                      <a:pt x="30" y="42"/>
                    </a:cubicBezTo>
                    <a:cubicBezTo>
                      <a:pt x="23" y="26"/>
                      <a:pt x="23" y="26"/>
                      <a:pt x="23" y="26"/>
                    </a:cubicBezTo>
                    <a:cubicBezTo>
                      <a:pt x="28" y="24"/>
                      <a:pt x="30" y="20"/>
                      <a:pt x="30" y="14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26" name="Freeform 18"/>
              <p:cNvSpPr>
                <a:spLocks noEditPoints="1"/>
              </p:cNvSpPr>
              <p:nvPr userDrawn="1"/>
            </p:nvSpPr>
            <p:spPr bwMode="auto">
              <a:xfrm>
                <a:off x="11606213" y="2463800"/>
                <a:ext cx="63500" cy="77788"/>
              </a:xfrm>
              <a:custGeom>
                <a:avLst/>
                <a:gdLst>
                  <a:gd name="T0" fmla="*/ 21 w 40"/>
                  <a:gd name="T1" fmla="*/ 8 h 49"/>
                  <a:gd name="T2" fmla="*/ 26 w 40"/>
                  <a:gd name="T3" fmla="*/ 32 h 49"/>
                  <a:gd name="T4" fmla="*/ 14 w 40"/>
                  <a:gd name="T5" fmla="*/ 32 h 49"/>
                  <a:gd name="T6" fmla="*/ 19 w 40"/>
                  <a:gd name="T7" fmla="*/ 8 h 49"/>
                  <a:gd name="T8" fmla="*/ 21 w 40"/>
                  <a:gd name="T9" fmla="*/ 8 h 49"/>
                  <a:gd name="T10" fmla="*/ 21 w 40"/>
                  <a:gd name="T11" fmla="*/ 8 h 49"/>
                  <a:gd name="T12" fmla="*/ 28 w 40"/>
                  <a:gd name="T13" fmla="*/ 0 h 49"/>
                  <a:gd name="T14" fmla="*/ 12 w 40"/>
                  <a:gd name="T15" fmla="*/ 0 h 49"/>
                  <a:gd name="T16" fmla="*/ 1 w 40"/>
                  <a:gd name="T17" fmla="*/ 49 h 49"/>
                  <a:gd name="T18" fmla="*/ 0 w 40"/>
                  <a:gd name="T19" fmla="*/ 49 h 49"/>
                  <a:gd name="T20" fmla="*/ 9 w 40"/>
                  <a:gd name="T21" fmla="*/ 49 h 49"/>
                  <a:gd name="T22" fmla="*/ 12 w 40"/>
                  <a:gd name="T23" fmla="*/ 40 h 49"/>
                  <a:gd name="T24" fmla="*/ 28 w 40"/>
                  <a:gd name="T25" fmla="*/ 40 h 49"/>
                  <a:gd name="T26" fmla="*/ 30 w 40"/>
                  <a:gd name="T27" fmla="*/ 49 h 49"/>
                  <a:gd name="T28" fmla="*/ 40 w 40"/>
                  <a:gd name="T29" fmla="*/ 49 h 49"/>
                  <a:gd name="T30" fmla="*/ 28 w 40"/>
                  <a:gd name="T31" fmla="*/ 1 h 49"/>
                  <a:gd name="T32" fmla="*/ 28 w 40"/>
                  <a:gd name="T33" fmla="*/ 0 h 49"/>
                  <a:gd name="T34" fmla="*/ 28 w 40"/>
                  <a:gd name="T35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" h="49">
                    <a:moveTo>
                      <a:pt x="21" y="8"/>
                    </a:moveTo>
                    <a:lnTo>
                      <a:pt x="26" y="32"/>
                    </a:lnTo>
                    <a:lnTo>
                      <a:pt x="14" y="32"/>
                    </a:lnTo>
                    <a:lnTo>
                      <a:pt x="19" y="8"/>
                    </a:lnTo>
                    <a:lnTo>
                      <a:pt x="21" y="8"/>
                    </a:lnTo>
                    <a:lnTo>
                      <a:pt x="21" y="8"/>
                    </a:lnTo>
                    <a:close/>
                    <a:moveTo>
                      <a:pt x="28" y="0"/>
                    </a:moveTo>
                    <a:lnTo>
                      <a:pt x="12" y="0"/>
                    </a:lnTo>
                    <a:lnTo>
                      <a:pt x="1" y="49"/>
                    </a:lnTo>
                    <a:lnTo>
                      <a:pt x="0" y="49"/>
                    </a:lnTo>
                    <a:lnTo>
                      <a:pt x="9" y="49"/>
                    </a:lnTo>
                    <a:lnTo>
                      <a:pt x="12" y="40"/>
                    </a:lnTo>
                    <a:lnTo>
                      <a:pt x="28" y="40"/>
                    </a:lnTo>
                    <a:lnTo>
                      <a:pt x="30" y="49"/>
                    </a:lnTo>
                    <a:lnTo>
                      <a:pt x="40" y="49"/>
                    </a:lnTo>
                    <a:lnTo>
                      <a:pt x="28" y="1"/>
                    </a:lnTo>
                    <a:lnTo>
                      <a:pt x="28" y="0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27" name="Freeform 19"/>
              <p:cNvSpPr>
                <a:spLocks/>
              </p:cNvSpPr>
              <p:nvPr userDrawn="1"/>
            </p:nvSpPr>
            <p:spPr bwMode="auto">
              <a:xfrm>
                <a:off x="11696701" y="2463800"/>
                <a:ext cx="61913" cy="77788"/>
              </a:xfrm>
              <a:custGeom>
                <a:avLst/>
                <a:gdLst>
                  <a:gd name="T0" fmla="*/ 30 w 39"/>
                  <a:gd name="T1" fmla="*/ 40 h 49"/>
                  <a:gd name="T2" fmla="*/ 30 w 39"/>
                  <a:gd name="T3" fmla="*/ 40 h 49"/>
                  <a:gd name="T4" fmla="*/ 16 w 39"/>
                  <a:gd name="T5" fmla="*/ 1 h 49"/>
                  <a:gd name="T6" fmla="*/ 14 w 39"/>
                  <a:gd name="T7" fmla="*/ 0 h 49"/>
                  <a:gd name="T8" fmla="*/ 0 w 39"/>
                  <a:gd name="T9" fmla="*/ 0 h 49"/>
                  <a:gd name="T10" fmla="*/ 0 w 39"/>
                  <a:gd name="T11" fmla="*/ 49 h 49"/>
                  <a:gd name="T12" fmla="*/ 10 w 39"/>
                  <a:gd name="T13" fmla="*/ 49 h 49"/>
                  <a:gd name="T14" fmla="*/ 10 w 39"/>
                  <a:gd name="T15" fmla="*/ 9 h 49"/>
                  <a:gd name="T16" fmla="*/ 25 w 39"/>
                  <a:gd name="T17" fmla="*/ 49 h 49"/>
                  <a:gd name="T18" fmla="*/ 25 w 39"/>
                  <a:gd name="T19" fmla="*/ 49 h 49"/>
                  <a:gd name="T20" fmla="*/ 39 w 39"/>
                  <a:gd name="T21" fmla="*/ 49 h 49"/>
                  <a:gd name="T22" fmla="*/ 39 w 39"/>
                  <a:gd name="T23" fmla="*/ 0 h 49"/>
                  <a:gd name="T24" fmla="*/ 30 w 39"/>
                  <a:gd name="T25" fmla="*/ 0 h 49"/>
                  <a:gd name="T26" fmla="*/ 30 w 39"/>
                  <a:gd name="T27" fmla="*/ 40 h 49"/>
                  <a:gd name="T28" fmla="*/ 30 w 39"/>
                  <a:gd name="T29" fmla="*/ 4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9" h="49">
                    <a:moveTo>
                      <a:pt x="30" y="40"/>
                    </a:moveTo>
                    <a:lnTo>
                      <a:pt x="30" y="40"/>
                    </a:lnTo>
                    <a:lnTo>
                      <a:pt x="16" y="1"/>
                    </a:lnTo>
                    <a:lnTo>
                      <a:pt x="14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10" y="49"/>
                    </a:lnTo>
                    <a:lnTo>
                      <a:pt x="10" y="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39" y="49"/>
                    </a:lnTo>
                    <a:lnTo>
                      <a:pt x="39" y="0"/>
                    </a:lnTo>
                    <a:lnTo>
                      <a:pt x="30" y="0"/>
                    </a:lnTo>
                    <a:lnTo>
                      <a:pt x="30" y="40"/>
                    </a:lnTo>
                    <a:lnTo>
                      <a:pt x="30" y="40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28" name="Freeform 20"/>
              <p:cNvSpPr>
                <a:spLocks/>
              </p:cNvSpPr>
              <p:nvPr userDrawn="1"/>
            </p:nvSpPr>
            <p:spPr bwMode="auto">
              <a:xfrm>
                <a:off x="11790363" y="2463800"/>
                <a:ext cx="50800" cy="80963"/>
              </a:xfrm>
              <a:custGeom>
                <a:avLst/>
                <a:gdLst>
                  <a:gd name="T0" fmla="*/ 26 w 27"/>
                  <a:gd name="T1" fmla="*/ 35 h 43"/>
                  <a:gd name="T2" fmla="*/ 16 w 27"/>
                  <a:gd name="T3" fmla="*/ 36 h 43"/>
                  <a:gd name="T4" fmla="*/ 7 w 27"/>
                  <a:gd name="T5" fmla="*/ 21 h 43"/>
                  <a:gd name="T6" fmla="*/ 16 w 27"/>
                  <a:gd name="T7" fmla="*/ 7 h 43"/>
                  <a:gd name="T8" fmla="*/ 26 w 27"/>
                  <a:gd name="T9" fmla="*/ 8 h 43"/>
                  <a:gd name="T10" fmla="*/ 26 w 27"/>
                  <a:gd name="T11" fmla="*/ 8 h 43"/>
                  <a:gd name="T12" fmla="*/ 27 w 27"/>
                  <a:gd name="T13" fmla="*/ 1 h 43"/>
                  <a:gd name="T14" fmla="*/ 26 w 27"/>
                  <a:gd name="T15" fmla="*/ 1 h 43"/>
                  <a:gd name="T16" fmla="*/ 15 w 27"/>
                  <a:gd name="T17" fmla="*/ 0 h 43"/>
                  <a:gd name="T18" fmla="*/ 0 w 27"/>
                  <a:gd name="T19" fmla="*/ 21 h 43"/>
                  <a:gd name="T20" fmla="*/ 15 w 27"/>
                  <a:gd name="T21" fmla="*/ 43 h 43"/>
                  <a:gd name="T22" fmla="*/ 26 w 27"/>
                  <a:gd name="T23" fmla="*/ 42 h 43"/>
                  <a:gd name="T24" fmla="*/ 27 w 27"/>
                  <a:gd name="T25" fmla="*/ 42 h 43"/>
                  <a:gd name="T26" fmla="*/ 26 w 27"/>
                  <a:gd name="T27" fmla="*/ 35 h 43"/>
                  <a:gd name="T28" fmla="*/ 26 w 27"/>
                  <a:gd name="T29" fmla="*/ 35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7" h="43">
                    <a:moveTo>
                      <a:pt x="26" y="35"/>
                    </a:moveTo>
                    <a:cubicBezTo>
                      <a:pt x="26" y="35"/>
                      <a:pt x="19" y="36"/>
                      <a:pt x="16" y="36"/>
                    </a:cubicBezTo>
                    <a:cubicBezTo>
                      <a:pt x="9" y="36"/>
                      <a:pt x="7" y="32"/>
                      <a:pt x="7" y="21"/>
                    </a:cubicBezTo>
                    <a:cubicBezTo>
                      <a:pt x="7" y="10"/>
                      <a:pt x="9" y="7"/>
                      <a:pt x="16" y="7"/>
                    </a:cubicBezTo>
                    <a:cubicBezTo>
                      <a:pt x="19" y="7"/>
                      <a:pt x="26" y="8"/>
                      <a:pt x="26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20" y="0"/>
                      <a:pt x="15" y="0"/>
                    </a:cubicBezTo>
                    <a:cubicBezTo>
                      <a:pt x="2" y="0"/>
                      <a:pt x="0" y="8"/>
                      <a:pt x="0" y="21"/>
                    </a:cubicBezTo>
                    <a:cubicBezTo>
                      <a:pt x="0" y="35"/>
                      <a:pt x="2" y="43"/>
                      <a:pt x="15" y="43"/>
                    </a:cubicBezTo>
                    <a:cubicBezTo>
                      <a:pt x="19" y="43"/>
                      <a:pt x="26" y="42"/>
                      <a:pt x="26" y="42"/>
                    </a:cubicBezTo>
                    <a:cubicBezTo>
                      <a:pt x="27" y="42"/>
                      <a:pt x="27" y="42"/>
                      <a:pt x="27" y="42"/>
                    </a:cubicBezTo>
                    <a:cubicBezTo>
                      <a:pt x="26" y="35"/>
                      <a:pt x="26" y="35"/>
                      <a:pt x="26" y="35"/>
                    </a:cubicBezTo>
                    <a:cubicBezTo>
                      <a:pt x="26" y="35"/>
                      <a:pt x="26" y="35"/>
                      <a:pt x="26" y="35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29" name="Freeform 21"/>
              <p:cNvSpPr>
                <a:spLocks/>
              </p:cNvSpPr>
              <p:nvPr userDrawn="1"/>
            </p:nvSpPr>
            <p:spPr bwMode="auto">
              <a:xfrm>
                <a:off x="11869738" y="2463800"/>
                <a:ext cx="49213" cy="77788"/>
              </a:xfrm>
              <a:custGeom>
                <a:avLst/>
                <a:gdLst>
                  <a:gd name="T0" fmla="*/ 31 w 31"/>
                  <a:gd name="T1" fmla="*/ 8 h 49"/>
                  <a:gd name="T2" fmla="*/ 31 w 31"/>
                  <a:gd name="T3" fmla="*/ 0 h 49"/>
                  <a:gd name="T4" fmla="*/ 0 w 31"/>
                  <a:gd name="T5" fmla="*/ 0 h 49"/>
                  <a:gd name="T6" fmla="*/ 0 w 31"/>
                  <a:gd name="T7" fmla="*/ 49 h 49"/>
                  <a:gd name="T8" fmla="*/ 31 w 31"/>
                  <a:gd name="T9" fmla="*/ 49 h 49"/>
                  <a:gd name="T10" fmla="*/ 31 w 31"/>
                  <a:gd name="T11" fmla="*/ 41 h 49"/>
                  <a:gd name="T12" fmla="*/ 10 w 31"/>
                  <a:gd name="T13" fmla="*/ 41 h 49"/>
                  <a:gd name="T14" fmla="*/ 10 w 31"/>
                  <a:gd name="T15" fmla="*/ 29 h 49"/>
                  <a:gd name="T16" fmla="*/ 26 w 31"/>
                  <a:gd name="T17" fmla="*/ 29 h 49"/>
                  <a:gd name="T18" fmla="*/ 26 w 31"/>
                  <a:gd name="T19" fmla="*/ 21 h 49"/>
                  <a:gd name="T20" fmla="*/ 10 w 31"/>
                  <a:gd name="T21" fmla="*/ 21 h 49"/>
                  <a:gd name="T22" fmla="*/ 10 w 31"/>
                  <a:gd name="T23" fmla="*/ 8 h 49"/>
                  <a:gd name="T24" fmla="*/ 31 w 31"/>
                  <a:gd name="T25" fmla="*/ 8 h 49"/>
                  <a:gd name="T26" fmla="*/ 31 w 31"/>
                  <a:gd name="T27" fmla="*/ 8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1" h="49">
                    <a:moveTo>
                      <a:pt x="31" y="8"/>
                    </a:moveTo>
                    <a:lnTo>
                      <a:pt x="31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31" y="49"/>
                    </a:lnTo>
                    <a:lnTo>
                      <a:pt x="31" y="41"/>
                    </a:lnTo>
                    <a:lnTo>
                      <a:pt x="10" y="41"/>
                    </a:lnTo>
                    <a:lnTo>
                      <a:pt x="10" y="29"/>
                    </a:lnTo>
                    <a:lnTo>
                      <a:pt x="26" y="29"/>
                    </a:lnTo>
                    <a:lnTo>
                      <a:pt x="26" y="21"/>
                    </a:lnTo>
                    <a:lnTo>
                      <a:pt x="10" y="21"/>
                    </a:lnTo>
                    <a:lnTo>
                      <a:pt x="10" y="8"/>
                    </a:lnTo>
                    <a:lnTo>
                      <a:pt x="31" y="8"/>
                    </a:lnTo>
                    <a:lnTo>
                      <a:pt x="31" y="8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</p:grpSp>
      </p:grpSp>
      <p:sp>
        <p:nvSpPr>
          <p:cNvPr id="30" name="Rectangle 29"/>
          <p:cNvSpPr/>
          <p:nvPr userDrawn="1"/>
        </p:nvSpPr>
        <p:spPr>
          <a:xfrm flipV="1">
            <a:off x="6223640" y="4405811"/>
            <a:ext cx="2920364" cy="237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n-US" sz="1300" dirty="0"/>
          </a:p>
        </p:txBody>
      </p:sp>
      <p:sp>
        <p:nvSpPr>
          <p:cNvPr id="31" name="Parallelogram 30"/>
          <p:cNvSpPr/>
          <p:nvPr userDrawn="1"/>
        </p:nvSpPr>
        <p:spPr>
          <a:xfrm flipV="1">
            <a:off x="5958297" y="4406028"/>
            <a:ext cx="594256" cy="237419"/>
          </a:xfrm>
          <a:prstGeom prst="parallelogram">
            <a:avLst>
              <a:gd name="adj" fmla="val 5368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n-US" sz="1300" dirty="0"/>
          </a:p>
        </p:txBody>
      </p:sp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7446" y="4426158"/>
            <a:ext cx="2801814" cy="190679"/>
          </a:xfrm>
          <a:prstGeom prst="rect">
            <a:avLst/>
          </a:prstGeom>
        </p:spPr>
      </p:pic>
      <p:grpSp>
        <p:nvGrpSpPr>
          <p:cNvPr id="4" name="Group 32"/>
          <p:cNvGrpSpPr/>
          <p:nvPr userDrawn="1"/>
        </p:nvGrpSpPr>
        <p:grpSpPr>
          <a:xfrm>
            <a:off x="157797" y="1420814"/>
            <a:ext cx="1357879" cy="1699603"/>
            <a:chOff x="-1732712" y="2269217"/>
            <a:chExt cx="398463" cy="598488"/>
          </a:xfrm>
          <a:solidFill>
            <a:schemeClr val="tx2"/>
          </a:solidFill>
        </p:grpSpPr>
        <p:sp>
          <p:nvSpPr>
            <p:cNvPr id="34" name="Freeform 6"/>
            <p:cNvSpPr>
              <a:spLocks/>
            </p:cNvSpPr>
            <p:nvPr userDrawn="1"/>
          </p:nvSpPr>
          <p:spPr bwMode="auto">
            <a:xfrm>
              <a:off x="-1661274" y="2269217"/>
              <a:ext cx="258763" cy="461963"/>
            </a:xfrm>
            <a:custGeom>
              <a:avLst/>
              <a:gdLst>
                <a:gd name="T0" fmla="*/ 43 w 139"/>
                <a:gd name="T1" fmla="*/ 0 h 248"/>
                <a:gd name="T2" fmla="*/ 79 w 139"/>
                <a:gd name="T3" fmla="*/ 31 h 248"/>
                <a:gd name="T4" fmla="*/ 96 w 139"/>
                <a:gd name="T5" fmla="*/ 75 h 248"/>
                <a:gd name="T6" fmla="*/ 43 w 139"/>
                <a:gd name="T7" fmla="*/ 163 h 248"/>
                <a:gd name="T8" fmla="*/ 38 w 139"/>
                <a:gd name="T9" fmla="*/ 192 h 248"/>
                <a:gd name="T10" fmla="*/ 45 w 139"/>
                <a:gd name="T11" fmla="*/ 212 h 248"/>
                <a:gd name="T12" fmla="*/ 96 w 139"/>
                <a:gd name="T13" fmla="*/ 158 h 248"/>
                <a:gd name="T14" fmla="*/ 87 w 139"/>
                <a:gd name="T15" fmla="*/ 137 h 248"/>
                <a:gd name="T16" fmla="*/ 89 w 139"/>
                <a:gd name="T17" fmla="*/ 137 h 248"/>
                <a:gd name="T18" fmla="*/ 125 w 139"/>
                <a:gd name="T19" fmla="*/ 169 h 248"/>
                <a:gd name="T20" fmla="*/ 137 w 139"/>
                <a:gd name="T21" fmla="*/ 194 h 248"/>
                <a:gd name="T22" fmla="*/ 86 w 139"/>
                <a:gd name="T23" fmla="*/ 248 h 248"/>
                <a:gd name="T24" fmla="*/ 57 w 139"/>
                <a:gd name="T25" fmla="*/ 237 h 248"/>
                <a:gd name="T26" fmla="*/ 15 w 139"/>
                <a:gd name="T27" fmla="*/ 201 h 248"/>
                <a:gd name="T28" fmla="*/ 0 w 139"/>
                <a:gd name="T29" fmla="*/ 162 h 248"/>
                <a:gd name="T30" fmla="*/ 42 w 139"/>
                <a:gd name="T31" fmla="*/ 74 h 248"/>
                <a:gd name="T32" fmla="*/ 50 w 139"/>
                <a:gd name="T33" fmla="*/ 36 h 248"/>
                <a:gd name="T34" fmla="*/ 42 w 139"/>
                <a:gd name="T35" fmla="*/ 2 h 248"/>
                <a:gd name="T36" fmla="*/ 43 w 139"/>
                <a:gd name="T37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9" h="248">
                  <a:moveTo>
                    <a:pt x="43" y="0"/>
                  </a:moveTo>
                  <a:cubicBezTo>
                    <a:pt x="79" y="31"/>
                    <a:pt x="79" y="31"/>
                    <a:pt x="79" y="31"/>
                  </a:cubicBezTo>
                  <a:cubicBezTo>
                    <a:pt x="93" y="43"/>
                    <a:pt x="96" y="59"/>
                    <a:pt x="96" y="75"/>
                  </a:cubicBezTo>
                  <a:cubicBezTo>
                    <a:pt x="96" y="113"/>
                    <a:pt x="57" y="131"/>
                    <a:pt x="43" y="163"/>
                  </a:cubicBezTo>
                  <a:cubicBezTo>
                    <a:pt x="40" y="172"/>
                    <a:pt x="37" y="182"/>
                    <a:pt x="38" y="192"/>
                  </a:cubicBezTo>
                  <a:cubicBezTo>
                    <a:pt x="38" y="195"/>
                    <a:pt x="40" y="211"/>
                    <a:pt x="45" y="212"/>
                  </a:cubicBezTo>
                  <a:cubicBezTo>
                    <a:pt x="79" y="220"/>
                    <a:pt x="107" y="196"/>
                    <a:pt x="96" y="158"/>
                  </a:cubicBezTo>
                  <a:cubicBezTo>
                    <a:pt x="93" y="148"/>
                    <a:pt x="91" y="143"/>
                    <a:pt x="87" y="137"/>
                  </a:cubicBezTo>
                  <a:cubicBezTo>
                    <a:pt x="89" y="137"/>
                    <a:pt x="89" y="137"/>
                    <a:pt x="89" y="137"/>
                  </a:cubicBezTo>
                  <a:cubicBezTo>
                    <a:pt x="125" y="169"/>
                    <a:pt x="125" y="169"/>
                    <a:pt x="125" y="169"/>
                  </a:cubicBezTo>
                  <a:cubicBezTo>
                    <a:pt x="131" y="177"/>
                    <a:pt x="137" y="183"/>
                    <a:pt x="137" y="194"/>
                  </a:cubicBezTo>
                  <a:cubicBezTo>
                    <a:pt x="139" y="224"/>
                    <a:pt x="113" y="248"/>
                    <a:pt x="86" y="248"/>
                  </a:cubicBezTo>
                  <a:cubicBezTo>
                    <a:pt x="74" y="248"/>
                    <a:pt x="64" y="243"/>
                    <a:pt x="57" y="237"/>
                  </a:cubicBezTo>
                  <a:cubicBezTo>
                    <a:pt x="15" y="201"/>
                    <a:pt x="15" y="201"/>
                    <a:pt x="15" y="201"/>
                  </a:cubicBezTo>
                  <a:cubicBezTo>
                    <a:pt x="3" y="190"/>
                    <a:pt x="0" y="178"/>
                    <a:pt x="0" y="162"/>
                  </a:cubicBezTo>
                  <a:cubicBezTo>
                    <a:pt x="0" y="126"/>
                    <a:pt x="29" y="105"/>
                    <a:pt x="42" y="74"/>
                  </a:cubicBezTo>
                  <a:cubicBezTo>
                    <a:pt x="48" y="61"/>
                    <a:pt x="50" y="49"/>
                    <a:pt x="50" y="36"/>
                  </a:cubicBezTo>
                  <a:cubicBezTo>
                    <a:pt x="50" y="25"/>
                    <a:pt x="50" y="10"/>
                    <a:pt x="42" y="2"/>
                  </a:cubicBezTo>
                  <a:cubicBezTo>
                    <a:pt x="43" y="0"/>
                    <a:pt x="43" y="0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00" dirty="0"/>
            </a:p>
          </p:txBody>
        </p:sp>
        <p:sp>
          <p:nvSpPr>
            <p:cNvPr id="35" name="Freeform 7"/>
            <p:cNvSpPr>
              <a:spLocks/>
            </p:cNvSpPr>
            <p:nvPr userDrawn="1"/>
          </p:nvSpPr>
          <p:spPr bwMode="auto">
            <a:xfrm>
              <a:off x="-1732712" y="2751817"/>
              <a:ext cx="398463" cy="115888"/>
            </a:xfrm>
            <a:custGeom>
              <a:avLst/>
              <a:gdLst>
                <a:gd name="T0" fmla="*/ 171 w 215"/>
                <a:gd name="T1" fmla="*/ 17 h 62"/>
                <a:gd name="T2" fmla="*/ 215 w 215"/>
                <a:gd name="T3" fmla="*/ 55 h 62"/>
                <a:gd name="T4" fmla="*/ 213 w 215"/>
                <a:gd name="T5" fmla="*/ 55 h 62"/>
                <a:gd name="T6" fmla="*/ 170 w 215"/>
                <a:gd name="T7" fmla="*/ 40 h 62"/>
                <a:gd name="T8" fmla="*/ 126 w 215"/>
                <a:gd name="T9" fmla="*/ 49 h 62"/>
                <a:gd name="T10" fmla="*/ 107 w 215"/>
                <a:gd name="T11" fmla="*/ 56 h 62"/>
                <a:gd name="T12" fmla="*/ 77 w 215"/>
                <a:gd name="T13" fmla="*/ 61 h 62"/>
                <a:gd name="T14" fmla="*/ 35 w 215"/>
                <a:gd name="T15" fmla="*/ 37 h 62"/>
                <a:gd name="T16" fmla="*/ 0 w 215"/>
                <a:gd name="T17" fmla="*/ 7 h 62"/>
                <a:gd name="T18" fmla="*/ 2 w 215"/>
                <a:gd name="T19" fmla="*/ 6 h 62"/>
                <a:gd name="T20" fmla="*/ 67 w 215"/>
                <a:gd name="T21" fmla="*/ 20 h 62"/>
                <a:gd name="T22" fmla="*/ 124 w 215"/>
                <a:gd name="T23" fmla="*/ 1 h 62"/>
                <a:gd name="T24" fmla="*/ 144 w 215"/>
                <a:gd name="T25" fmla="*/ 2 h 62"/>
                <a:gd name="T26" fmla="*/ 171 w 215"/>
                <a:gd name="T27" fmla="*/ 1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5" h="62">
                  <a:moveTo>
                    <a:pt x="171" y="17"/>
                  </a:moveTo>
                  <a:cubicBezTo>
                    <a:pt x="171" y="18"/>
                    <a:pt x="211" y="52"/>
                    <a:pt x="215" y="55"/>
                  </a:cubicBezTo>
                  <a:cubicBezTo>
                    <a:pt x="213" y="55"/>
                    <a:pt x="213" y="55"/>
                    <a:pt x="213" y="55"/>
                  </a:cubicBezTo>
                  <a:cubicBezTo>
                    <a:pt x="201" y="45"/>
                    <a:pt x="187" y="41"/>
                    <a:pt x="170" y="40"/>
                  </a:cubicBezTo>
                  <a:cubicBezTo>
                    <a:pt x="155" y="40"/>
                    <a:pt x="140" y="44"/>
                    <a:pt x="126" y="49"/>
                  </a:cubicBezTo>
                  <a:cubicBezTo>
                    <a:pt x="120" y="51"/>
                    <a:pt x="113" y="54"/>
                    <a:pt x="107" y="56"/>
                  </a:cubicBezTo>
                  <a:cubicBezTo>
                    <a:pt x="98" y="60"/>
                    <a:pt x="87" y="62"/>
                    <a:pt x="77" y="61"/>
                  </a:cubicBezTo>
                  <a:cubicBezTo>
                    <a:pt x="62" y="59"/>
                    <a:pt x="47" y="48"/>
                    <a:pt x="35" y="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2" y="6"/>
                    <a:pt x="2" y="6"/>
                  </a:cubicBezTo>
                  <a:cubicBezTo>
                    <a:pt x="23" y="18"/>
                    <a:pt x="42" y="24"/>
                    <a:pt x="67" y="20"/>
                  </a:cubicBezTo>
                  <a:cubicBezTo>
                    <a:pt x="77" y="19"/>
                    <a:pt x="113" y="1"/>
                    <a:pt x="124" y="1"/>
                  </a:cubicBezTo>
                  <a:cubicBezTo>
                    <a:pt x="130" y="1"/>
                    <a:pt x="138" y="0"/>
                    <a:pt x="144" y="2"/>
                  </a:cubicBezTo>
                  <a:cubicBezTo>
                    <a:pt x="156" y="6"/>
                    <a:pt x="162" y="10"/>
                    <a:pt x="171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00" dirty="0"/>
            </a:p>
          </p:txBody>
        </p:sp>
      </p:grpSp>
      <p:sp>
        <p:nvSpPr>
          <p:cNvPr id="36" name="Rectangle 35"/>
          <p:cNvSpPr/>
          <p:nvPr userDrawn="1"/>
        </p:nvSpPr>
        <p:spPr>
          <a:xfrm flipV="1">
            <a:off x="1" y="3359856"/>
            <a:ext cx="3729038" cy="6975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n-US" sz="1300" dirty="0"/>
          </a:p>
        </p:txBody>
      </p:sp>
      <p:sp>
        <p:nvSpPr>
          <p:cNvPr id="37" name="Freeform 36"/>
          <p:cNvSpPr/>
          <p:nvPr userDrawn="1"/>
        </p:nvSpPr>
        <p:spPr>
          <a:xfrm rot="10800000" flipV="1">
            <a:off x="2278858" y="3359856"/>
            <a:ext cx="1157288" cy="697599"/>
          </a:xfrm>
          <a:custGeom>
            <a:avLst/>
            <a:gdLst>
              <a:gd name="connsiteX0" fmla="*/ 0 w 9499600"/>
              <a:gd name="connsiteY0" fmla="*/ 6871484 h 6871484"/>
              <a:gd name="connsiteX1" fmla="*/ 5384800 w 9499600"/>
              <a:gd name="connsiteY1" fmla="*/ 6871484 h 6871484"/>
              <a:gd name="connsiteX2" fmla="*/ 5384800 w 9499600"/>
              <a:gd name="connsiteY2" fmla="*/ 6871483 h 6871484"/>
              <a:gd name="connsiteX3" fmla="*/ 5810576 w 9499600"/>
              <a:gd name="connsiteY3" fmla="*/ 6871483 h 6871484"/>
              <a:gd name="connsiteX4" fmla="*/ 9499600 w 9499600"/>
              <a:gd name="connsiteY4" fmla="*/ 0 h 6871484"/>
              <a:gd name="connsiteX5" fmla="*/ 4501824 w 9499600"/>
              <a:gd name="connsiteY5" fmla="*/ 0 h 6871484"/>
              <a:gd name="connsiteX6" fmla="*/ 4501824 w 9499600"/>
              <a:gd name="connsiteY6" fmla="*/ 1 h 6871484"/>
              <a:gd name="connsiteX7" fmla="*/ 0 w 9499600"/>
              <a:gd name="connsiteY7" fmla="*/ 1 h 68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9600" h="6871484">
                <a:moveTo>
                  <a:pt x="0" y="6871484"/>
                </a:moveTo>
                <a:lnTo>
                  <a:pt x="5384800" y="6871484"/>
                </a:lnTo>
                <a:lnTo>
                  <a:pt x="5384800" y="6871483"/>
                </a:lnTo>
                <a:lnTo>
                  <a:pt x="5810576" y="6871483"/>
                </a:lnTo>
                <a:lnTo>
                  <a:pt x="9499600" y="0"/>
                </a:lnTo>
                <a:lnTo>
                  <a:pt x="4501824" y="0"/>
                </a:lnTo>
                <a:lnTo>
                  <a:pt x="4501824" y="1"/>
                </a:lnTo>
                <a:lnTo>
                  <a:pt x="0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n-US" sz="1300" dirty="0"/>
          </a:p>
        </p:txBody>
      </p:sp>
      <p:sp>
        <p:nvSpPr>
          <p:cNvPr id="38" name="Freeform 37"/>
          <p:cNvSpPr/>
          <p:nvPr userDrawn="1"/>
        </p:nvSpPr>
        <p:spPr>
          <a:xfrm flipV="1">
            <a:off x="6022182" y="3359856"/>
            <a:ext cx="1157288" cy="697599"/>
          </a:xfrm>
          <a:custGeom>
            <a:avLst/>
            <a:gdLst>
              <a:gd name="connsiteX0" fmla="*/ 0 w 9499600"/>
              <a:gd name="connsiteY0" fmla="*/ 6871484 h 6871484"/>
              <a:gd name="connsiteX1" fmla="*/ 5384800 w 9499600"/>
              <a:gd name="connsiteY1" fmla="*/ 6871484 h 6871484"/>
              <a:gd name="connsiteX2" fmla="*/ 5384800 w 9499600"/>
              <a:gd name="connsiteY2" fmla="*/ 6871483 h 6871484"/>
              <a:gd name="connsiteX3" fmla="*/ 5810576 w 9499600"/>
              <a:gd name="connsiteY3" fmla="*/ 6871483 h 6871484"/>
              <a:gd name="connsiteX4" fmla="*/ 9499600 w 9499600"/>
              <a:gd name="connsiteY4" fmla="*/ 0 h 6871484"/>
              <a:gd name="connsiteX5" fmla="*/ 4501824 w 9499600"/>
              <a:gd name="connsiteY5" fmla="*/ 0 h 6871484"/>
              <a:gd name="connsiteX6" fmla="*/ 4501824 w 9499600"/>
              <a:gd name="connsiteY6" fmla="*/ 1 h 6871484"/>
              <a:gd name="connsiteX7" fmla="*/ 0 w 9499600"/>
              <a:gd name="connsiteY7" fmla="*/ 1 h 68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9600" h="6871484">
                <a:moveTo>
                  <a:pt x="0" y="6871484"/>
                </a:moveTo>
                <a:lnTo>
                  <a:pt x="5384800" y="6871484"/>
                </a:lnTo>
                <a:lnTo>
                  <a:pt x="5384800" y="6871483"/>
                </a:lnTo>
                <a:lnTo>
                  <a:pt x="5810576" y="6871483"/>
                </a:lnTo>
                <a:lnTo>
                  <a:pt x="9499600" y="0"/>
                </a:lnTo>
                <a:lnTo>
                  <a:pt x="4501824" y="0"/>
                </a:lnTo>
                <a:lnTo>
                  <a:pt x="4501824" y="1"/>
                </a:lnTo>
                <a:lnTo>
                  <a:pt x="0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n-US" sz="1300" dirty="0"/>
          </a:p>
        </p:txBody>
      </p:sp>
      <p:sp>
        <p:nvSpPr>
          <p:cNvPr id="39" name="Rectangle 38"/>
          <p:cNvSpPr/>
          <p:nvPr userDrawn="1"/>
        </p:nvSpPr>
        <p:spPr>
          <a:xfrm flipV="1">
            <a:off x="2936082" y="3359856"/>
            <a:ext cx="3729038" cy="6975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n-US" sz="1300" dirty="0"/>
          </a:p>
        </p:txBody>
      </p:sp>
      <p:grpSp>
        <p:nvGrpSpPr>
          <p:cNvPr id="5" name="Group 41"/>
          <p:cNvGrpSpPr/>
          <p:nvPr userDrawn="1"/>
        </p:nvGrpSpPr>
        <p:grpSpPr>
          <a:xfrm>
            <a:off x="6827049" y="3357566"/>
            <a:ext cx="2695576" cy="702469"/>
            <a:chOff x="9102725" y="4229100"/>
            <a:chExt cx="3594100" cy="1123950"/>
          </a:xfrm>
          <a:solidFill>
            <a:schemeClr val="accent1">
              <a:lumMod val="75000"/>
              <a:alpha val="52000"/>
            </a:schemeClr>
          </a:solidFill>
        </p:grpSpPr>
        <p:grpSp>
          <p:nvGrpSpPr>
            <p:cNvPr id="6" name="Group 42"/>
            <p:cNvGrpSpPr/>
            <p:nvPr/>
          </p:nvGrpSpPr>
          <p:grpSpPr>
            <a:xfrm>
              <a:off x="9102725" y="42291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40" name="Oval 139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41" name="Oval 140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42" name="Oval 141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43" name="Oval 142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44" name="Oval 143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45" name="Oval 144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46" name="Oval 145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47" name="Oval 146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48" name="Oval 147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49" name="Oval 148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50" name="Oval 149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51" name="Oval 150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52" name="Oval 151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53" name="Oval 152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54" name="Oval 153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</p:grpSp>
        <p:grpSp>
          <p:nvGrpSpPr>
            <p:cNvPr id="11" name="Group 43"/>
            <p:cNvGrpSpPr/>
            <p:nvPr/>
          </p:nvGrpSpPr>
          <p:grpSpPr>
            <a:xfrm>
              <a:off x="9204325" y="44005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25" name="Oval 124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26" name="Oval 125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27" name="Oval 126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28" name="Oval 127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29" name="Oval 128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30" name="Oval 129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31" name="Oval 130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32" name="Oval 131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33" name="Oval 132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34" name="Oval 133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35" name="Oval 134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36" name="Oval 135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37" name="Oval 136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38" name="Oval 137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39" name="Oval 138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</p:grpSp>
        <p:grpSp>
          <p:nvGrpSpPr>
            <p:cNvPr id="13" name="Group 44"/>
            <p:cNvGrpSpPr/>
            <p:nvPr/>
          </p:nvGrpSpPr>
          <p:grpSpPr>
            <a:xfrm>
              <a:off x="9305925" y="45720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10" name="Oval 109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11" name="Oval 110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12" name="Oval 111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13" name="Oval 112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14" name="Oval 113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15" name="Oval 114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16" name="Oval 115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17" name="Oval 116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18" name="Oval 117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19" name="Oval 118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20" name="Oval 119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21" name="Oval 120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22" name="Oval 121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23" name="Oval 122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24" name="Oval 123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</p:grpSp>
        <p:grpSp>
          <p:nvGrpSpPr>
            <p:cNvPr id="33" name="Group 45"/>
            <p:cNvGrpSpPr/>
            <p:nvPr/>
          </p:nvGrpSpPr>
          <p:grpSpPr>
            <a:xfrm>
              <a:off x="9391650" y="47434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95" name="Oval 94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96" name="Oval 95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97" name="Oval 96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98" name="Oval 97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99" name="Oval 98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00" name="Oval 99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01" name="Oval 100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02" name="Oval 101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03" name="Oval 102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04" name="Oval 103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05" name="Oval 104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06" name="Oval 105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07" name="Oval 106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08" name="Oval 107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09" name="Oval 108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</p:grpSp>
        <p:grpSp>
          <p:nvGrpSpPr>
            <p:cNvPr id="40" name="Group 46"/>
            <p:cNvGrpSpPr/>
            <p:nvPr/>
          </p:nvGrpSpPr>
          <p:grpSpPr>
            <a:xfrm>
              <a:off x="9476105" y="49149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80" name="Oval 79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81" name="Oval 80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82" name="Oval 81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83" name="Oval 82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84" name="Oval 83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85" name="Oval 84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86" name="Oval 85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88" name="Oval 87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89" name="Oval 88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90" name="Oval 89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91" name="Oval 90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92" name="Oval 91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93" name="Oval 92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94" name="Oval 93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</p:grpSp>
        <p:grpSp>
          <p:nvGrpSpPr>
            <p:cNvPr id="41" name="Group 47"/>
            <p:cNvGrpSpPr/>
            <p:nvPr/>
          </p:nvGrpSpPr>
          <p:grpSpPr>
            <a:xfrm>
              <a:off x="9563100" y="50863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65" name="Oval 64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66" name="Oval 65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67" name="Oval 66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68" name="Oval 67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69" name="Oval 68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70" name="Oval 69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71" name="Oval 70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72" name="Oval 71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73" name="Oval 72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75" name="Oval 74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77" name="Oval 76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79" name="Oval 78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</p:grpSp>
        <p:grpSp>
          <p:nvGrpSpPr>
            <p:cNvPr id="42" name="Group 48"/>
            <p:cNvGrpSpPr/>
            <p:nvPr/>
          </p:nvGrpSpPr>
          <p:grpSpPr>
            <a:xfrm>
              <a:off x="9667875" y="52578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50" name="Oval 49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53" name="Oval 52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60" name="Oval 59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62" name="Oval 61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64" name="Oval 63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</p:grpSp>
      </p:grpSp>
      <p:pic>
        <p:nvPicPr>
          <p:cNvPr id="155" name="Picture 15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6" y="3414040"/>
            <a:ext cx="1646243" cy="580069"/>
          </a:xfrm>
          <a:prstGeom prst="rect">
            <a:avLst/>
          </a:prstGeom>
        </p:spPr>
      </p:pic>
      <p:sp>
        <p:nvSpPr>
          <p:cNvPr id="161" name="Parallelogram 160"/>
          <p:cNvSpPr/>
          <p:nvPr userDrawn="1"/>
        </p:nvSpPr>
        <p:spPr>
          <a:xfrm flipV="1">
            <a:off x="7944390" y="4922202"/>
            <a:ext cx="792340" cy="316559"/>
          </a:xfrm>
          <a:prstGeom prst="parallelogram">
            <a:avLst>
              <a:gd name="adj" fmla="val 5368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n-US" dirty="0"/>
          </a:p>
        </p:txBody>
      </p:sp>
      <p:sp>
        <p:nvSpPr>
          <p:cNvPr id="164" name="Content Placeholder 156"/>
          <p:cNvSpPr>
            <a:spLocks noGrp="1"/>
          </p:cNvSpPr>
          <p:nvPr>
            <p:ph sz="quarter" idx="10" hasCustomPrompt="1"/>
          </p:nvPr>
        </p:nvSpPr>
        <p:spPr>
          <a:xfrm>
            <a:off x="2734629" y="3366295"/>
            <a:ext cx="4340226" cy="380206"/>
          </a:xfrm>
        </p:spPr>
        <p:txBody>
          <a:bodyPr>
            <a:noAutofit/>
          </a:bodyPr>
          <a:lstStyle>
            <a:lvl1pPr marL="0" indent="0">
              <a:buNone/>
              <a:defRPr lang="en-US" sz="27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65" name="Content Placeholder 156"/>
          <p:cNvSpPr>
            <a:spLocks noGrp="1"/>
          </p:cNvSpPr>
          <p:nvPr>
            <p:ph sz="quarter" idx="11" hasCustomPrompt="1"/>
          </p:nvPr>
        </p:nvSpPr>
        <p:spPr>
          <a:xfrm>
            <a:off x="2734629" y="3756068"/>
            <a:ext cx="4340226" cy="288887"/>
          </a:xfrm>
        </p:spPr>
        <p:txBody>
          <a:bodyPr>
            <a:noAutofit/>
          </a:bodyPr>
          <a:lstStyle>
            <a:lvl1pPr marL="0" indent="0">
              <a:buNone/>
              <a:defRPr lang="en-US" sz="18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5627203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 flipV="1">
            <a:off x="199176" y="121809"/>
            <a:ext cx="8944826" cy="4814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 userDrawn="1"/>
        </p:nvSpPr>
        <p:spPr>
          <a:xfrm flipV="1">
            <a:off x="1" y="121810"/>
            <a:ext cx="798690" cy="481440"/>
          </a:xfrm>
          <a:custGeom>
            <a:avLst/>
            <a:gdLst>
              <a:gd name="connsiteX0" fmla="*/ 0 w 9499600"/>
              <a:gd name="connsiteY0" fmla="*/ 6871484 h 6871484"/>
              <a:gd name="connsiteX1" fmla="*/ 5384800 w 9499600"/>
              <a:gd name="connsiteY1" fmla="*/ 6871484 h 6871484"/>
              <a:gd name="connsiteX2" fmla="*/ 5384800 w 9499600"/>
              <a:gd name="connsiteY2" fmla="*/ 6871483 h 6871484"/>
              <a:gd name="connsiteX3" fmla="*/ 5810576 w 9499600"/>
              <a:gd name="connsiteY3" fmla="*/ 6871483 h 6871484"/>
              <a:gd name="connsiteX4" fmla="*/ 9499600 w 9499600"/>
              <a:gd name="connsiteY4" fmla="*/ 0 h 6871484"/>
              <a:gd name="connsiteX5" fmla="*/ 4501824 w 9499600"/>
              <a:gd name="connsiteY5" fmla="*/ 0 h 6871484"/>
              <a:gd name="connsiteX6" fmla="*/ 4501824 w 9499600"/>
              <a:gd name="connsiteY6" fmla="*/ 1 h 6871484"/>
              <a:gd name="connsiteX7" fmla="*/ 0 w 9499600"/>
              <a:gd name="connsiteY7" fmla="*/ 1 h 68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9600" h="6871484">
                <a:moveTo>
                  <a:pt x="0" y="6871484"/>
                </a:moveTo>
                <a:lnTo>
                  <a:pt x="5384800" y="6871484"/>
                </a:lnTo>
                <a:lnTo>
                  <a:pt x="5384800" y="6871483"/>
                </a:lnTo>
                <a:lnTo>
                  <a:pt x="5810576" y="6871483"/>
                </a:lnTo>
                <a:lnTo>
                  <a:pt x="9499600" y="0"/>
                </a:lnTo>
                <a:lnTo>
                  <a:pt x="4501824" y="0"/>
                </a:lnTo>
                <a:lnTo>
                  <a:pt x="4501824" y="1"/>
                </a:lnTo>
                <a:lnTo>
                  <a:pt x="0" y="1"/>
                </a:lnTo>
                <a:close/>
              </a:path>
            </a:pathLst>
          </a:custGeom>
          <a:gradFill>
            <a:gsLst>
              <a:gs pos="0">
                <a:schemeClr val="tx2">
                  <a:lumMod val="100000"/>
                </a:schemeClr>
              </a:gs>
              <a:gs pos="10000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n-US" dirty="0"/>
          </a:p>
        </p:txBody>
      </p:sp>
      <p:grpSp>
        <p:nvGrpSpPr>
          <p:cNvPr id="2" name="Group 8"/>
          <p:cNvGrpSpPr/>
          <p:nvPr userDrawn="1"/>
        </p:nvGrpSpPr>
        <p:grpSpPr>
          <a:xfrm>
            <a:off x="8202676" y="170617"/>
            <a:ext cx="730599" cy="371197"/>
            <a:chOff x="10821988" y="1865313"/>
            <a:chExt cx="1114425" cy="679450"/>
          </a:xfrm>
        </p:grpSpPr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10893426" y="1865313"/>
              <a:ext cx="258763" cy="461963"/>
            </a:xfrm>
            <a:custGeom>
              <a:avLst/>
              <a:gdLst>
                <a:gd name="T0" fmla="*/ 43 w 139"/>
                <a:gd name="T1" fmla="*/ 0 h 248"/>
                <a:gd name="T2" fmla="*/ 79 w 139"/>
                <a:gd name="T3" fmla="*/ 31 h 248"/>
                <a:gd name="T4" fmla="*/ 96 w 139"/>
                <a:gd name="T5" fmla="*/ 75 h 248"/>
                <a:gd name="T6" fmla="*/ 43 w 139"/>
                <a:gd name="T7" fmla="*/ 163 h 248"/>
                <a:gd name="T8" fmla="*/ 38 w 139"/>
                <a:gd name="T9" fmla="*/ 192 h 248"/>
                <a:gd name="T10" fmla="*/ 45 w 139"/>
                <a:gd name="T11" fmla="*/ 212 h 248"/>
                <a:gd name="T12" fmla="*/ 96 w 139"/>
                <a:gd name="T13" fmla="*/ 158 h 248"/>
                <a:gd name="T14" fmla="*/ 87 w 139"/>
                <a:gd name="T15" fmla="*/ 137 h 248"/>
                <a:gd name="T16" fmla="*/ 89 w 139"/>
                <a:gd name="T17" fmla="*/ 137 h 248"/>
                <a:gd name="T18" fmla="*/ 125 w 139"/>
                <a:gd name="T19" fmla="*/ 169 h 248"/>
                <a:gd name="T20" fmla="*/ 137 w 139"/>
                <a:gd name="T21" fmla="*/ 194 h 248"/>
                <a:gd name="T22" fmla="*/ 86 w 139"/>
                <a:gd name="T23" fmla="*/ 248 h 248"/>
                <a:gd name="T24" fmla="*/ 57 w 139"/>
                <a:gd name="T25" fmla="*/ 237 h 248"/>
                <a:gd name="T26" fmla="*/ 15 w 139"/>
                <a:gd name="T27" fmla="*/ 201 h 248"/>
                <a:gd name="T28" fmla="*/ 0 w 139"/>
                <a:gd name="T29" fmla="*/ 162 h 248"/>
                <a:gd name="T30" fmla="*/ 42 w 139"/>
                <a:gd name="T31" fmla="*/ 74 h 248"/>
                <a:gd name="T32" fmla="*/ 50 w 139"/>
                <a:gd name="T33" fmla="*/ 36 h 248"/>
                <a:gd name="T34" fmla="*/ 42 w 139"/>
                <a:gd name="T35" fmla="*/ 2 h 248"/>
                <a:gd name="T36" fmla="*/ 43 w 139"/>
                <a:gd name="T37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9" h="248">
                  <a:moveTo>
                    <a:pt x="43" y="0"/>
                  </a:moveTo>
                  <a:cubicBezTo>
                    <a:pt x="79" y="31"/>
                    <a:pt x="79" y="31"/>
                    <a:pt x="79" y="31"/>
                  </a:cubicBezTo>
                  <a:cubicBezTo>
                    <a:pt x="93" y="43"/>
                    <a:pt x="96" y="59"/>
                    <a:pt x="96" y="75"/>
                  </a:cubicBezTo>
                  <a:cubicBezTo>
                    <a:pt x="96" y="113"/>
                    <a:pt x="57" y="131"/>
                    <a:pt x="43" y="163"/>
                  </a:cubicBezTo>
                  <a:cubicBezTo>
                    <a:pt x="40" y="172"/>
                    <a:pt x="37" y="182"/>
                    <a:pt x="38" y="192"/>
                  </a:cubicBezTo>
                  <a:cubicBezTo>
                    <a:pt x="38" y="195"/>
                    <a:pt x="40" y="211"/>
                    <a:pt x="45" y="212"/>
                  </a:cubicBezTo>
                  <a:cubicBezTo>
                    <a:pt x="79" y="220"/>
                    <a:pt x="107" y="196"/>
                    <a:pt x="96" y="158"/>
                  </a:cubicBezTo>
                  <a:cubicBezTo>
                    <a:pt x="93" y="148"/>
                    <a:pt x="91" y="143"/>
                    <a:pt x="87" y="137"/>
                  </a:cubicBezTo>
                  <a:cubicBezTo>
                    <a:pt x="89" y="137"/>
                    <a:pt x="89" y="137"/>
                    <a:pt x="89" y="137"/>
                  </a:cubicBezTo>
                  <a:cubicBezTo>
                    <a:pt x="125" y="169"/>
                    <a:pt x="125" y="169"/>
                    <a:pt x="125" y="169"/>
                  </a:cubicBezTo>
                  <a:cubicBezTo>
                    <a:pt x="131" y="177"/>
                    <a:pt x="137" y="183"/>
                    <a:pt x="137" y="194"/>
                  </a:cubicBezTo>
                  <a:cubicBezTo>
                    <a:pt x="139" y="224"/>
                    <a:pt x="113" y="248"/>
                    <a:pt x="86" y="248"/>
                  </a:cubicBezTo>
                  <a:cubicBezTo>
                    <a:pt x="74" y="248"/>
                    <a:pt x="64" y="243"/>
                    <a:pt x="57" y="237"/>
                  </a:cubicBezTo>
                  <a:cubicBezTo>
                    <a:pt x="15" y="201"/>
                    <a:pt x="15" y="201"/>
                    <a:pt x="15" y="201"/>
                  </a:cubicBezTo>
                  <a:cubicBezTo>
                    <a:pt x="3" y="190"/>
                    <a:pt x="0" y="178"/>
                    <a:pt x="0" y="162"/>
                  </a:cubicBezTo>
                  <a:cubicBezTo>
                    <a:pt x="0" y="126"/>
                    <a:pt x="29" y="105"/>
                    <a:pt x="42" y="74"/>
                  </a:cubicBezTo>
                  <a:cubicBezTo>
                    <a:pt x="48" y="61"/>
                    <a:pt x="50" y="49"/>
                    <a:pt x="50" y="36"/>
                  </a:cubicBezTo>
                  <a:cubicBezTo>
                    <a:pt x="50" y="25"/>
                    <a:pt x="50" y="10"/>
                    <a:pt x="42" y="2"/>
                  </a:cubicBezTo>
                  <a:cubicBezTo>
                    <a:pt x="43" y="0"/>
                    <a:pt x="43" y="0"/>
                    <a:pt x="43" y="0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7"/>
            <p:cNvSpPr>
              <a:spLocks/>
            </p:cNvSpPr>
            <p:nvPr userDrawn="1"/>
          </p:nvSpPr>
          <p:spPr bwMode="auto">
            <a:xfrm>
              <a:off x="10821988" y="2347913"/>
              <a:ext cx="398463" cy="115888"/>
            </a:xfrm>
            <a:custGeom>
              <a:avLst/>
              <a:gdLst>
                <a:gd name="T0" fmla="*/ 171 w 215"/>
                <a:gd name="T1" fmla="*/ 17 h 62"/>
                <a:gd name="T2" fmla="*/ 215 w 215"/>
                <a:gd name="T3" fmla="*/ 55 h 62"/>
                <a:gd name="T4" fmla="*/ 213 w 215"/>
                <a:gd name="T5" fmla="*/ 55 h 62"/>
                <a:gd name="T6" fmla="*/ 170 w 215"/>
                <a:gd name="T7" fmla="*/ 40 h 62"/>
                <a:gd name="T8" fmla="*/ 126 w 215"/>
                <a:gd name="T9" fmla="*/ 49 h 62"/>
                <a:gd name="T10" fmla="*/ 107 w 215"/>
                <a:gd name="T11" fmla="*/ 56 h 62"/>
                <a:gd name="T12" fmla="*/ 77 w 215"/>
                <a:gd name="T13" fmla="*/ 61 h 62"/>
                <a:gd name="T14" fmla="*/ 35 w 215"/>
                <a:gd name="T15" fmla="*/ 37 h 62"/>
                <a:gd name="T16" fmla="*/ 0 w 215"/>
                <a:gd name="T17" fmla="*/ 7 h 62"/>
                <a:gd name="T18" fmla="*/ 2 w 215"/>
                <a:gd name="T19" fmla="*/ 6 h 62"/>
                <a:gd name="T20" fmla="*/ 67 w 215"/>
                <a:gd name="T21" fmla="*/ 20 h 62"/>
                <a:gd name="T22" fmla="*/ 124 w 215"/>
                <a:gd name="T23" fmla="*/ 1 h 62"/>
                <a:gd name="T24" fmla="*/ 144 w 215"/>
                <a:gd name="T25" fmla="*/ 2 h 62"/>
                <a:gd name="T26" fmla="*/ 171 w 215"/>
                <a:gd name="T27" fmla="*/ 1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5" h="62">
                  <a:moveTo>
                    <a:pt x="171" y="17"/>
                  </a:moveTo>
                  <a:cubicBezTo>
                    <a:pt x="171" y="18"/>
                    <a:pt x="211" y="52"/>
                    <a:pt x="215" y="55"/>
                  </a:cubicBezTo>
                  <a:cubicBezTo>
                    <a:pt x="213" y="55"/>
                    <a:pt x="213" y="55"/>
                    <a:pt x="213" y="55"/>
                  </a:cubicBezTo>
                  <a:cubicBezTo>
                    <a:pt x="201" y="45"/>
                    <a:pt x="187" y="41"/>
                    <a:pt x="170" y="40"/>
                  </a:cubicBezTo>
                  <a:cubicBezTo>
                    <a:pt x="155" y="40"/>
                    <a:pt x="140" y="44"/>
                    <a:pt x="126" y="49"/>
                  </a:cubicBezTo>
                  <a:cubicBezTo>
                    <a:pt x="120" y="51"/>
                    <a:pt x="113" y="54"/>
                    <a:pt x="107" y="56"/>
                  </a:cubicBezTo>
                  <a:cubicBezTo>
                    <a:pt x="98" y="60"/>
                    <a:pt x="87" y="62"/>
                    <a:pt x="77" y="61"/>
                  </a:cubicBezTo>
                  <a:cubicBezTo>
                    <a:pt x="62" y="59"/>
                    <a:pt x="47" y="48"/>
                    <a:pt x="35" y="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2" y="6"/>
                    <a:pt x="2" y="6"/>
                  </a:cubicBezTo>
                  <a:cubicBezTo>
                    <a:pt x="23" y="18"/>
                    <a:pt x="42" y="24"/>
                    <a:pt x="67" y="20"/>
                  </a:cubicBezTo>
                  <a:cubicBezTo>
                    <a:pt x="77" y="19"/>
                    <a:pt x="113" y="1"/>
                    <a:pt x="124" y="1"/>
                  </a:cubicBezTo>
                  <a:cubicBezTo>
                    <a:pt x="130" y="1"/>
                    <a:pt x="138" y="0"/>
                    <a:pt x="144" y="2"/>
                  </a:cubicBezTo>
                  <a:cubicBezTo>
                    <a:pt x="156" y="6"/>
                    <a:pt x="162" y="10"/>
                    <a:pt x="171" y="17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8"/>
            <p:cNvSpPr>
              <a:spLocks noEditPoints="1"/>
            </p:cNvSpPr>
            <p:nvPr userDrawn="1"/>
          </p:nvSpPr>
          <p:spPr bwMode="auto">
            <a:xfrm>
              <a:off x="11202988" y="1911350"/>
              <a:ext cx="733425" cy="228600"/>
            </a:xfrm>
            <a:custGeom>
              <a:avLst/>
              <a:gdLst>
                <a:gd name="T0" fmla="*/ 213 w 395"/>
                <a:gd name="T1" fmla="*/ 26 h 122"/>
                <a:gd name="T2" fmla="*/ 231 w 395"/>
                <a:gd name="T3" fmla="*/ 76 h 122"/>
                <a:gd name="T4" fmla="*/ 391 w 395"/>
                <a:gd name="T5" fmla="*/ 116 h 122"/>
                <a:gd name="T6" fmla="*/ 341 w 395"/>
                <a:gd name="T7" fmla="*/ 52 h 122"/>
                <a:gd name="T8" fmla="*/ 383 w 395"/>
                <a:gd name="T9" fmla="*/ 8 h 122"/>
                <a:gd name="T10" fmla="*/ 349 w 395"/>
                <a:gd name="T11" fmla="*/ 2 h 122"/>
                <a:gd name="T12" fmla="*/ 356 w 395"/>
                <a:gd name="T13" fmla="*/ 19 h 122"/>
                <a:gd name="T14" fmla="*/ 319 w 395"/>
                <a:gd name="T15" fmla="*/ 20 h 122"/>
                <a:gd name="T16" fmla="*/ 326 w 395"/>
                <a:gd name="T17" fmla="*/ 2 h 122"/>
                <a:gd name="T18" fmla="*/ 279 w 395"/>
                <a:gd name="T19" fmla="*/ 8 h 122"/>
                <a:gd name="T20" fmla="*/ 321 w 395"/>
                <a:gd name="T21" fmla="*/ 61 h 122"/>
                <a:gd name="T22" fmla="*/ 283 w 395"/>
                <a:gd name="T23" fmla="*/ 113 h 122"/>
                <a:gd name="T24" fmla="*/ 274 w 395"/>
                <a:gd name="T25" fmla="*/ 113 h 122"/>
                <a:gd name="T26" fmla="*/ 227 w 395"/>
                <a:gd name="T27" fmla="*/ 0 h 122"/>
                <a:gd name="T28" fmla="*/ 171 w 395"/>
                <a:gd name="T29" fmla="*/ 106 h 122"/>
                <a:gd name="T30" fmla="*/ 142 w 395"/>
                <a:gd name="T31" fmla="*/ 109 h 122"/>
                <a:gd name="T32" fmla="*/ 141 w 395"/>
                <a:gd name="T33" fmla="*/ 24 h 122"/>
                <a:gd name="T34" fmla="*/ 154 w 395"/>
                <a:gd name="T35" fmla="*/ 8 h 122"/>
                <a:gd name="T36" fmla="*/ 125 w 395"/>
                <a:gd name="T37" fmla="*/ 2 h 122"/>
                <a:gd name="T38" fmla="*/ 35 w 395"/>
                <a:gd name="T39" fmla="*/ 2 h 122"/>
                <a:gd name="T40" fmla="*/ 4 w 395"/>
                <a:gd name="T41" fmla="*/ 8 h 122"/>
                <a:gd name="T42" fmla="*/ 17 w 395"/>
                <a:gd name="T43" fmla="*/ 23 h 122"/>
                <a:gd name="T44" fmla="*/ 16 w 395"/>
                <a:gd name="T45" fmla="*/ 108 h 122"/>
                <a:gd name="T46" fmla="*/ 7 w 395"/>
                <a:gd name="T47" fmla="*/ 116 h 122"/>
                <a:gd name="T48" fmla="*/ 41 w 395"/>
                <a:gd name="T49" fmla="*/ 122 h 122"/>
                <a:gd name="T50" fmla="*/ 36 w 395"/>
                <a:gd name="T51" fmla="*/ 116 h 122"/>
                <a:gd name="T52" fmla="*/ 26 w 395"/>
                <a:gd name="T53" fmla="*/ 97 h 122"/>
                <a:gd name="T54" fmla="*/ 26 w 395"/>
                <a:gd name="T55" fmla="*/ 34 h 122"/>
                <a:gd name="T56" fmla="*/ 73 w 395"/>
                <a:gd name="T57" fmla="*/ 122 h 122"/>
                <a:gd name="T58" fmla="*/ 117 w 395"/>
                <a:gd name="T59" fmla="*/ 37 h 122"/>
                <a:gd name="T60" fmla="*/ 117 w 395"/>
                <a:gd name="T61" fmla="*/ 112 h 122"/>
                <a:gd name="T62" fmla="*/ 103 w 395"/>
                <a:gd name="T63" fmla="*/ 122 h 122"/>
                <a:gd name="T64" fmla="*/ 143 w 395"/>
                <a:gd name="T65" fmla="*/ 122 h 122"/>
                <a:gd name="T66" fmla="*/ 157 w 395"/>
                <a:gd name="T67" fmla="*/ 122 h 122"/>
                <a:gd name="T68" fmla="*/ 186 w 395"/>
                <a:gd name="T69" fmla="*/ 116 h 122"/>
                <a:gd name="T70" fmla="*/ 190 w 395"/>
                <a:gd name="T71" fmla="*/ 84 h 122"/>
                <a:gd name="T72" fmla="*/ 242 w 395"/>
                <a:gd name="T73" fmla="*/ 104 h 122"/>
                <a:gd name="T74" fmla="*/ 233 w 395"/>
                <a:gd name="T75" fmla="*/ 122 h 122"/>
                <a:gd name="T76" fmla="*/ 273 w 395"/>
                <a:gd name="T77" fmla="*/ 122 h 122"/>
                <a:gd name="T78" fmla="*/ 281 w 395"/>
                <a:gd name="T79" fmla="*/ 122 h 122"/>
                <a:gd name="T80" fmla="*/ 284 w 395"/>
                <a:gd name="T81" fmla="*/ 122 h 122"/>
                <a:gd name="T82" fmla="*/ 300 w 395"/>
                <a:gd name="T83" fmla="*/ 115 h 122"/>
                <a:gd name="T84" fmla="*/ 302 w 395"/>
                <a:gd name="T85" fmla="*/ 101 h 122"/>
                <a:gd name="T86" fmla="*/ 350 w 395"/>
                <a:gd name="T87" fmla="*/ 103 h 122"/>
                <a:gd name="T88" fmla="*/ 345 w 395"/>
                <a:gd name="T89" fmla="*/ 122 h 122"/>
                <a:gd name="T90" fmla="*/ 391 w 395"/>
                <a:gd name="T91" fmla="*/ 116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95" h="122">
                  <a:moveTo>
                    <a:pt x="193" y="76"/>
                  </a:moveTo>
                  <a:cubicBezTo>
                    <a:pt x="213" y="26"/>
                    <a:pt x="213" y="26"/>
                    <a:pt x="213" y="26"/>
                  </a:cubicBezTo>
                  <a:cubicBezTo>
                    <a:pt x="213" y="26"/>
                    <a:pt x="213" y="26"/>
                    <a:pt x="213" y="26"/>
                  </a:cubicBezTo>
                  <a:cubicBezTo>
                    <a:pt x="231" y="76"/>
                    <a:pt x="231" y="76"/>
                    <a:pt x="231" y="76"/>
                  </a:cubicBezTo>
                  <a:cubicBezTo>
                    <a:pt x="193" y="76"/>
                    <a:pt x="193" y="76"/>
                    <a:pt x="193" y="76"/>
                  </a:cubicBezTo>
                  <a:close/>
                  <a:moveTo>
                    <a:pt x="391" y="116"/>
                  </a:moveTo>
                  <a:cubicBezTo>
                    <a:pt x="385" y="115"/>
                    <a:pt x="383" y="112"/>
                    <a:pt x="376" y="102"/>
                  </a:cubicBezTo>
                  <a:cubicBezTo>
                    <a:pt x="341" y="52"/>
                    <a:pt x="341" y="52"/>
                    <a:pt x="341" y="52"/>
                  </a:cubicBezTo>
                  <a:cubicBezTo>
                    <a:pt x="368" y="15"/>
                    <a:pt x="368" y="15"/>
                    <a:pt x="368" y="15"/>
                  </a:cubicBezTo>
                  <a:cubicBezTo>
                    <a:pt x="371" y="11"/>
                    <a:pt x="377" y="9"/>
                    <a:pt x="383" y="8"/>
                  </a:cubicBezTo>
                  <a:cubicBezTo>
                    <a:pt x="386" y="7"/>
                    <a:pt x="387" y="3"/>
                    <a:pt x="387" y="2"/>
                  </a:cubicBezTo>
                  <a:cubicBezTo>
                    <a:pt x="349" y="2"/>
                    <a:pt x="349" y="2"/>
                    <a:pt x="349" y="2"/>
                  </a:cubicBezTo>
                  <a:cubicBezTo>
                    <a:pt x="349" y="3"/>
                    <a:pt x="349" y="7"/>
                    <a:pt x="353" y="8"/>
                  </a:cubicBezTo>
                  <a:cubicBezTo>
                    <a:pt x="357" y="10"/>
                    <a:pt x="360" y="14"/>
                    <a:pt x="356" y="19"/>
                  </a:cubicBezTo>
                  <a:cubicBezTo>
                    <a:pt x="336" y="46"/>
                    <a:pt x="336" y="46"/>
                    <a:pt x="336" y="46"/>
                  </a:cubicBezTo>
                  <a:cubicBezTo>
                    <a:pt x="319" y="20"/>
                    <a:pt x="319" y="20"/>
                    <a:pt x="319" y="20"/>
                  </a:cubicBezTo>
                  <a:cubicBezTo>
                    <a:pt x="313" y="12"/>
                    <a:pt x="316" y="9"/>
                    <a:pt x="322" y="8"/>
                  </a:cubicBezTo>
                  <a:cubicBezTo>
                    <a:pt x="325" y="7"/>
                    <a:pt x="326" y="3"/>
                    <a:pt x="326" y="2"/>
                  </a:cubicBezTo>
                  <a:cubicBezTo>
                    <a:pt x="275" y="2"/>
                    <a:pt x="275" y="2"/>
                    <a:pt x="275" y="2"/>
                  </a:cubicBezTo>
                  <a:cubicBezTo>
                    <a:pt x="275" y="3"/>
                    <a:pt x="275" y="7"/>
                    <a:pt x="279" y="8"/>
                  </a:cubicBezTo>
                  <a:cubicBezTo>
                    <a:pt x="285" y="9"/>
                    <a:pt x="289" y="13"/>
                    <a:pt x="293" y="18"/>
                  </a:cubicBezTo>
                  <a:cubicBezTo>
                    <a:pt x="321" y="61"/>
                    <a:pt x="321" y="61"/>
                    <a:pt x="321" y="61"/>
                  </a:cubicBezTo>
                  <a:cubicBezTo>
                    <a:pt x="294" y="99"/>
                    <a:pt x="294" y="99"/>
                    <a:pt x="294" y="99"/>
                  </a:cubicBezTo>
                  <a:cubicBezTo>
                    <a:pt x="289" y="107"/>
                    <a:pt x="287" y="110"/>
                    <a:pt x="283" y="113"/>
                  </a:cubicBezTo>
                  <a:cubicBezTo>
                    <a:pt x="279" y="115"/>
                    <a:pt x="276" y="114"/>
                    <a:pt x="274" y="113"/>
                  </a:cubicBezTo>
                  <a:cubicBezTo>
                    <a:pt x="274" y="113"/>
                    <a:pt x="274" y="113"/>
                    <a:pt x="274" y="113"/>
                  </a:cubicBezTo>
                  <a:cubicBezTo>
                    <a:pt x="271" y="110"/>
                    <a:pt x="269" y="106"/>
                    <a:pt x="267" y="101"/>
                  </a:cubicBezTo>
                  <a:cubicBezTo>
                    <a:pt x="260" y="84"/>
                    <a:pt x="238" y="28"/>
                    <a:pt x="227" y="0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200" y="38"/>
                    <a:pt x="178" y="93"/>
                    <a:pt x="171" y="106"/>
                  </a:cubicBezTo>
                  <a:cubicBezTo>
                    <a:pt x="167" y="113"/>
                    <a:pt x="162" y="116"/>
                    <a:pt x="157" y="116"/>
                  </a:cubicBezTo>
                  <a:cubicBezTo>
                    <a:pt x="157" y="116"/>
                    <a:pt x="143" y="119"/>
                    <a:pt x="142" y="109"/>
                  </a:cubicBezTo>
                  <a:cubicBezTo>
                    <a:pt x="141" y="107"/>
                    <a:pt x="141" y="105"/>
                    <a:pt x="141" y="102"/>
                  </a:cubicBezTo>
                  <a:cubicBezTo>
                    <a:pt x="141" y="24"/>
                    <a:pt x="141" y="24"/>
                    <a:pt x="141" y="24"/>
                  </a:cubicBezTo>
                  <a:cubicBezTo>
                    <a:pt x="141" y="15"/>
                    <a:pt x="145" y="9"/>
                    <a:pt x="154" y="8"/>
                  </a:cubicBezTo>
                  <a:cubicBezTo>
                    <a:pt x="154" y="8"/>
                    <a:pt x="154" y="8"/>
                    <a:pt x="154" y="8"/>
                  </a:cubicBezTo>
                  <a:cubicBezTo>
                    <a:pt x="158" y="7"/>
                    <a:pt x="158" y="2"/>
                    <a:pt x="158" y="2"/>
                  </a:cubicBezTo>
                  <a:cubicBezTo>
                    <a:pt x="125" y="2"/>
                    <a:pt x="125" y="2"/>
                    <a:pt x="125" y="2"/>
                  </a:cubicBezTo>
                  <a:cubicBezTo>
                    <a:pt x="79" y="91"/>
                    <a:pt x="79" y="91"/>
                    <a:pt x="79" y="91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7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11" y="8"/>
                    <a:pt x="16" y="11"/>
                    <a:pt x="17" y="23"/>
                  </a:cubicBezTo>
                  <a:cubicBezTo>
                    <a:pt x="17" y="97"/>
                    <a:pt x="17" y="97"/>
                    <a:pt x="17" y="97"/>
                  </a:cubicBezTo>
                  <a:cubicBezTo>
                    <a:pt x="17" y="101"/>
                    <a:pt x="17" y="105"/>
                    <a:pt x="16" y="108"/>
                  </a:cubicBezTo>
                  <a:cubicBezTo>
                    <a:pt x="16" y="112"/>
                    <a:pt x="13" y="115"/>
                    <a:pt x="7" y="116"/>
                  </a:cubicBezTo>
                  <a:cubicBezTo>
                    <a:pt x="7" y="116"/>
                    <a:pt x="7" y="116"/>
                    <a:pt x="7" y="116"/>
                  </a:cubicBezTo>
                  <a:cubicBezTo>
                    <a:pt x="2" y="117"/>
                    <a:pt x="2" y="121"/>
                    <a:pt x="2" y="122"/>
                  </a:cubicBezTo>
                  <a:cubicBezTo>
                    <a:pt x="41" y="122"/>
                    <a:pt x="41" y="122"/>
                    <a:pt x="41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0"/>
                    <a:pt x="40" y="117"/>
                    <a:pt x="36" y="116"/>
                  </a:cubicBezTo>
                  <a:cubicBezTo>
                    <a:pt x="30" y="115"/>
                    <a:pt x="27" y="112"/>
                    <a:pt x="26" y="108"/>
                  </a:cubicBezTo>
                  <a:cubicBezTo>
                    <a:pt x="26" y="105"/>
                    <a:pt x="26" y="101"/>
                    <a:pt x="26" y="97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73" y="122"/>
                    <a:pt x="73" y="122"/>
                    <a:pt x="73" y="122"/>
                  </a:cubicBezTo>
                  <a:cubicBezTo>
                    <a:pt x="117" y="37"/>
                    <a:pt x="117" y="37"/>
                    <a:pt x="117" y="37"/>
                  </a:cubicBezTo>
                  <a:cubicBezTo>
                    <a:pt x="117" y="37"/>
                    <a:pt x="117" y="37"/>
                    <a:pt x="117" y="37"/>
                  </a:cubicBezTo>
                  <a:cubicBezTo>
                    <a:pt x="117" y="102"/>
                    <a:pt x="117" y="102"/>
                    <a:pt x="117" y="102"/>
                  </a:cubicBezTo>
                  <a:cubicBezTo>
                    <a:pt x="117" y="106"/>
                    <a:pt x="117" y="109"/>
                    <a:pt x="117" y="112"/>
                  </a:cubicBezTo>
                  <a:cubicBezTo>
                    <a:pt x="116" y="114"/>
                    <a:pt x="113" y="115"/>
                    <a:pt x="108" y="116"/>
                  </a:cubicBezTo>
                  <a:cubicBezTo>
                    <a:pt x="104" y="117"/>
                    <a:pt x="103" y="121"/>
                    <a:pt x="103" y="122"/>
                  </a:cubicBezTo>
                  <a:cubicBezTo>
                    <a:pt x="139" y="122"/>
                    <a:pt x="139" y="122"/>
                    <a:pt x="139" y="122"/>
                  </a:cubicBezTo>
                  <a:cubicBezTo>
                    <a:pt x="143" y="122"/>
                    <a:pt x="143" y="122"/>
                    <a:pt x="143" y="122"/>
                  </a:cubicBezTo>
                  <a:cubicBezTo>
                    <a:pt x="155" y="122"/>
                    <a:pt x="155" y="122"/>
                    <a:pt x="155" y="122"/>
                  </a:cubicBezTo>
                  <a:cubicBezTo>
                    <a:pt x="157" y="122"/>
                    <a:pt x="157" y="122"/>
                    <a:pt x="157" y="122"/>
                  </a:cubicBezTo>
                  <a:cubicBezTo>
                    <a:pt x="191" y="122"/>
                    <a:pt x="191" y="122"/>
                    <a:pt x="191" y="122"/>
                  </a:cubicBezTo>
                  <a:cubicBezTo>
                    <a:pt x="191" y="122"/>
                    <a:pt x="191" y="118"/>
                    <a:pt x="186" y="116"/>
                  </a:cubicBezTo>
                  <a:cubicBezTo>
                    <a:pt x="181" y="114"/>
                    <a:pt x="180" y="109"/>
                    <a:pt x="182" y="104"/>
                  </a:cubicBezTo>
                  <a:cubicBezTo>
                    <a:pt x="190" y="84"/>
                    <a:pt x="190" y="84"/>
                    <a:pt x="190" y="84"/>
                  </a:cubicBezTo>
                  <a:cubicBezTo>
                    <a:pt x="234" y="84"/>
                    <a:pt x="234" y="84"/>
                    <a:pt x="234" y="84"/>
                  </a:cubicBezTo>
                  <a:cubicBezTo>
                    <a:pt x="242" y="104"/>
                    <a:pt x="242" y="104"/>
                    <a:pt x="242" y="104"/>
                  </a:cubicBezTo>
                  <a:cubicBezTo>
                    <a:pt x="244" y="109"/>
                    <a:pt x="243" y="114"/>
                    <a:pt x="239" y="115"/>
                  </a:cubicBezTo>
                  <a:cubicBezTo>
                    <a:pt x="234" y="117"/>
                    <a:pt x="233" y="121"/>
                    <a:pt x="233" y="122"/>
                  </a:cubicBezTo>
                  <a:cubicBezTo>
                    <a:pt x="271" y="122"/>
                    <a:pt x="271" y="122"/>
                    <a:pt x="271" y="122"/>
                  </a:cubicBezTo>
                  <a:cubicBezTo>
                    <a:pt x="273" y="122"/>
                    <a:pt x="273" y="122"/>
                    <a:pt x="273" y="122"/>
                  </a:cubicBezTo>
                  <a:cubicBezTo>
                    <a:pt x="274" y="122"/>
                    <a:pt x="274" y="122"/>
                    <a:pt x="274" y="122"/>
                  </a:cubicBezTo>
                  <a:cubicBezTo>
                    <a:pt x="281" y="122"/>
                    <a:pt x="281" y="122"/>
                    <a:pt x="281" y="122"/>
                  </a:cubicBezTo>
                  <a:cubicBezTo>
                    <a:pt x="282" y="122"/>
                    <a:pt x="282" y="122"/>
                    <a:pt x="282" y="122"/>
                  </a:cubicBezTo>
                  <a:cubicBezTo>
                    <a:pt x="284" y="122"/>
                    <a:pt x="284" y="122"/>
                    <a:pt x="284" y="122"/>
                  </a:cubicBezTo>
                  <a:cubicBezTo>
                    <a:pt x="305" y="122"/>
                    <a:pt x="305" y="122"/>
                    <a:pt x="305" y="122"/>
                  </a:cubicBezTo>
                  <a:cubicBezTo>
                    <a:pt x="305" y="122"/>
                    <a:pt x="306" y="117"/>
                    <a:pt x="300" y="115"/>
                  </a:cubicBezTo>
                  <a:cubicBezTo>
                    <a:pt x="300" y="115"/>
                    <a:pt x="300" y="115"/>
                    <a:pt x="300" y="115"/>
                  </a:cubicBezTo>
                  <a:cubicBezTo>
                    <a:pt x="297" y="113"/>
                    <a:pt x="297" y="109"/>
                    <a:pt x="302" y="101"/>
                  </a:cubicBezTo>
                  <a:cubicBezTo>
                    <a:pt x="326" y="68"/>
                    <a:pt x="326" y="68"/>
                    <a:pt x="326" y="68"/>
                  </a:cubicBezTo>
                  <a:cubicBezTo>
                    <a:pt x="350" y="103"/>
                    <a:pt x="350" y="103"/>
                    <a:pt x="350" y="103"/>
                  </a:cubicBezTo>
                  <a:cubicBezTo>
                    <a:pt x="356" y="112"/>
                    <a:pt x="354" y="115"/>
                    <a:pt x="349" y="116"/>
                  </a:cubicBezTo>
                  <a:cubicBezTo>
                    <a:pt x="345" y="118"/>
                    <a:pt x="345" y="121"/>
                    <a:pt x="345" y="122"/>
                  </a:cubicBezTo>
                  <a:cubicBezTo>
                    <a:pt x="394" y="122"/>
                    <a:pt x="394" y="122"/>
                    <a:pt x="394" y="122"/>
                  </a:cubicBezTo>
                  <a:cubicBezTo>
                    <a:pt x="394" y="122"/>
                    <a:pt x="395" y="118"/>
                    <a:pt x="391" y="116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9"/>
            <p:cNvSpPr>
              <a:spLocks/>
            </p:cNvSpPr>
            <p:nvPr userDrawn="1"/>
          </p:nvSpPr>
          <p:spPr bwMode="auto">
            <a:xfrm>
              <a:off x="11201401" y="2182813"/>
              <a:ext cx="195263" cy="220663"/>
            </a:xfrm>
            <a:custGeom>
              <a:avLst/>
              <a:gdLst>
                <a:gd name="T0" fmla="*/ 0 w 105"/>
                <a:gd name="T1" fmla="*/ 114 h 119"/>
                <a:gd name="T2" fmla="*/ 16 w 105"/>
                <a:gd name="T3" fmla="*/ 109 h 119"/>
                <a:gd name="T4" fmla="*/ 17 w 105"/>
                <a:gd name="T5" fmla="*/ 99 h 119"/>
                <a:gd name="T6" fmla="*/ 17 w 105"/>
                <a:gd name="T7" fmla="*/ 20 h 119"/>
                <a:gd name="T8" fmla="*/ 16 w 105"/>
                <a:gd name="T9" fmla="*/ 10 h 119"/>
                <a:gd name="T10" fmla="*/ 0 w 105"/>
                <a:gd name="T11" fmla="*/ 6 h 119"/>
                <a:gd name="T12" fmla="*/ 0 w 105"/>
                <a:gd name="T13" fmla="*/ 0 h 119"/>
                <a:gd name="T14" fmla="*/ 59 w 105"/>
                <a:gd name="T15" fmla="*/ 0 h 119"/>
                <a:gd name="T16" fmla="*/ 59 w 105"/>
                <a:gd name="T17" fmla="*/ 6 h 119"/>
                <a:gd name="T18" fmla="*/ 44 w 105"/>
                <a:gd name="T19" fmla="*/ 10 h 119"/>
                <a:gd name="T20" fmla="*/ 43 w 105"/>
                <a:gd name="T21" fmla="*/ 20 h 119"/>
                <a:gd name="T22" fmla="*/ 43 w 105"/>
                <a:gd name="T23" fmla="*/ 100 h 119"/>
                <a:gd name="T24" fmla="*/ 65 w 105"/>
                <a:gd name="T25" fmla="*/ 113 h 119"/>
                <a:gd name="T26" fmla="*/ 100 w 105"/>
                <a:gd name="T27" fmla="*/ 88 h 119"/>
                <a:gd name="T28" fmla="*/ 105 w 105"/>
                <a:gd name="T29" fmla="*/ 88 h 119"/>
                <a:gd name="T30" fmla="*/ 99 w 105"/>
                <a:gd name="T31" fmla="*/ 119 h 119"/>
                <a:gd name="T32" fmla="*/ 0 w 105"/>
                <a:gd name="T33" fmla="*/ 119 h 119"/>
                <a:gd name="T34" fmla="*/ 0 w 105"/>
                <a:gd name="T35" fmla="*/ 11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5" h="119">
                  <a:moveTo>
                    <a:pt x="0" y="114"/>
                  </a:moveTo>
                  <a:cubicBezTo>
                    <a:pt x="9" y="113"/>
                    <a:pt x="15" y="112"/>
                    <a:pt x="16" y="109"/>
                  </a:cubicBezTo>
                  <a:cubicBezTo>
                    <a:pt x="17" y="106"/>
                    <a:pt x="17" y="103"/>
                    <a:pt x="17" y="9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16"/>
                    <a:pt x="17" y="13"/>
                    <a:pt x="16" y="10"/>
                  </a:cubicBezTo>
                  <a:cubicBezTo>
                    <a:pt x="15" y="7"/>
                    <a:pt x="9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1" y="6"/>
                    <a:pt x="44" y="7"/>
                    <a:pt x="44" y="10"/>
                  </a:cubicBezTo>
                  <a:cubicBezTo>
                    <a:pt x="43" y="13"/>
                    <a:pt x="43" y="16"/>
                    <a:pt x="43" y="20"/>
                  </a:cubicBezTo>
                  <a:cubicBezTo>
                    <a:pt x="43" y="100"/>
                    <a:pt x="43" y="100"/>
                    <a:pt x="43" y="100"/>
                  </a:cubicBezTo>
                  <a:cubicBezTo>
                    <a:pt x="43" y="112"/>
                    <a:pt x="50" y="113"/>
                    <a:pt x="65" y="113"/>
                  </a:cubicBezTo>
                  <a:cubicBezTo>
                    <a:pt x="89" y="113"/>
                    <a:pt x="92" y="103"/>
                    <a:pt x="100" y="88"/>
                  </a:cubicBezTo>
                  <a:cubicBezTo>
                    <a:pt x="105" y="88"/>
                    <a:pt x="105" y="88"/>
                    <a:pt x="105" y="88"/>
                  </a:cubicBezTo>
                  <a:cubicBezTo>
                    <a:pt x="99" y="119"/>
                    <a:pt x="99" y="119"/>
                    <a:pt x="9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14"/>
                    <a:pt x="0" y="114"/>
                    <a:pt x="0" y="114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0"/>
            <p:cNvSpPr>
              <a:spLocks/>
            </p:cNvSpPr>
            <p:nvPr userDrawn="1"/>
          </p:nvSpPr>
          <p:spPr bwMode="auto">
            <a:xfrm>
              <a:off x="11418888" y="2182813"/>
              <a:ext cx="109538" cy="220663"/>
            </a:xfrm>
            <a:custGeom>
              <a:avLst/>
              <a:gdLst>
                <a:gd name="T0" fmla="*/ 43 w 59"/>
                <a:gd name="T1" fmla="*/ 99 h 119"/>
                <a:gd name="T2" fmla="*/ 44 w 59"/>
                <a:gd name="T3" fmla="*/ 109 h 119"/>
                <a:gd name="T4" fmla="*/ 59 w 59"/>
                <a:gd name="T5" fmla="*/ 114 h 119"/>
                <a:gd name="T6" fmla="*/ 59 w 59"/>
                <a:gd name="T7" fmla="*/ 119 h 119"/>
                <a:gd name="T8" fmla="*/ 0 w 59"/>
                <a:gd name="T9" fmla="*/ 119 h 119"/>
                <a:gd name="T10" fmla="*/ 0 w 59"/>
                <a:gd name="T11" fmla="*/ 114 h 119"/>
                <a:gd name="T12" fmla="*/ 16 w 59"/>
                <a:gd name="T13" fmla="*/ 109 h 119"/>
                <a:gd name="T14" fmla="*/ 17 w 59"/>
                <a:gd name="T15" fmla="*/ 99 h 119"/>
                <a:gd name="T16" fmla="*/ 17 w 59"/>
                <a:gd name="T17" fmla="*/ 20 h 119"/>
                <a:gd name="T18" fmla="*/ 16 w 59"/>
                <a:gd name="T19" fmla="*/ 10 h 119"/>
                <a:gd name="T20" fmla="*/ 0 w 59"/>
                <a:gd name="T21" fmla="*/ 6 h 119"/>
                <a:gd name="T22" fmla="*/ 0 w 59"/>
                <a:gd name="T23" fmla="*/ 0 h 119"/>
                <a:gd name="T24" fmla="*/ 59 w 59"/>
                <a:gd name="T25" fmla="*/ 0 h 119"/>
                <a:gd name="T26" fmla="*/ 59 w 59"/>
                <a:gd name="T27" fmla="*/ 6 h 119"/>
                <a:gd name="T28" fmla="*/ 44 w 59"/>
                <a:gd name="T29" fmla="*/ 10 h 119"/>
                <a:gd name="T30" fmla="*/ 43 w 59"/>
                <a:gd name="T31" fmla="*/ 20 h 119"/>
                <a:gd name="T32" fmla="*/ 43 w 59"/>
                <a:gd name="T33" fmla="*/ 9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9" h="119">
                  <a:moveTo>
                    <a:pt x="43" y="99"/>
                  </a:moveTo>
                  <a:cubicBezTo>
                    <a:pt x="43" y="103"/>
                    <a:pt x="43" y="106"/>
                    <a:pt x="44" y="109"/>
                  </a:cubicBezTo>
                  <a:cubicBezTo>
                    <a:pt x="44" y="112"/>
                    <a:pt x="51" y="113"/>
                    <a:pt x="59" y="114"/>
                  </a:cubicBezTo>
                  <a:cubicBezTo>
                    <a:pt x="59" y="119"/>
                    <a:pt x="59" y="119"/>
                    <a:pt x="5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9" y="113"/>
                    <a:pt x="15" y="112"/>
                    <a:pt x="16" y="109"/>
                  </a:cubicBezTo>
                  <a:cubicBezTo>
                    <a:pt x="17" y="106"/>
                    <a:pt x="17" y="103"/>
                    <a:pt x="17" y="9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16"/>
                    <a:pt x="17" y="13"/>
                    <a:pt x="16" y="10"/>
                  </a:cubicBezTo>
                  <a:cubicBezTo>
                    <a:pt x="15" y="7"/>
                    <a:pt x="9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1" y="6"/>
                    <a:pt x="44" y="7"/>
                    <a:pt x="44" y="10"/>
                  </a:cubicBezTo>
                  <a:cubicBezTo>
                    <a:pt x="43" y="13"/>
                    <a:pt x="43" y="16"/>
                    <a:pt x="43" y="20"/>
                  </a:cubicBezTo>
                  <a:cubicBezTo>
                    <a:pt x="43" y="99"/>
                    <a:pt x="43" y="99"/>
                    <a:pt x="43" y="99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11553826" y="2182813"/>
              <a:ext cx="171450" cy="220663"/>
            </a:xfrm>
            <a:custGeom>
              <a:avLst/>
              <a:gdLst>
                <a:gd name="T0" fmla="*/ 0 w 92"/>
                <a:gd name="T1" fmla="*/ 0 h 119"/>
                <a:gd name="T2" fmla="*/ 92 w 92"/>
                <a:gd name="T3" fmla="*/ 0 h 119"/>
                <a:gd name="T4" fmla="*/ 92 w 92"/>
                <a:gd name="T5" fmla="*/ 28 h 119"/>
                <a:gd name="T6" fmla="*/ 87 w 92"/>
                <a:gd name="T7" fmla="*/ 28 h 119"/>
                <a:gd name="T8" fmla="*/ 66 w 92"/>
                <a:gd name="T9" fmla="*/ 7 h 119"/>
                <a:gd name="T10" fmla="*/ 43 w 92"/>
                <a:gd name="T11" fmla="*/ 7 h 119"/>
                <a:gd name="T12" fmla="*/ 43 w 92"/>
                <a:gd name="T13" fmla="*/ 57 h 119"/>
                <a:gd name="T14" fmla="*/ 60 w 92"/>
                <a:gd name="T15" fmla="*/ 57 h 119"/>
                <a:gd name="T16" fmla="*/ 77 w 92"/>
                <a:gd name="T17" fmla="*/ 41 h 119"/>
                <a:gd name="T18" fmla="*/ 82 w 92"/>
                <a:gd name="T19" fmla="*/ 41 h 119"/>
                <a:gd name="T20" fmla="*/ 82 w 92"/>
                <a:gd name="T21" fmla="*/ 81 h 119"/>
                <a:gd name="T22" fmla="*/ 77 w 92"/>
                <a:gd name="T23" fmla="*/ 81 h 119"/>
                <a:gd name="T24" fmla="*/ 60 w 92"/>
                <a:gd name="T25" fmla="*/ 64 h 119"/>
                <a:gd name="T26" fmla="*/ 43 w 92"/>
                <a:gd name="T27" fmla="*/ 64 h 119"/>
                <a:gd name="T28" fmla="*/ 43 w 92"/>
                <a:gd name="T29" fmla="*/ 99 h 119"/>
                <a:gd name="T30" fmla="*/ 43 w 92"/>
                <a:gd name="T31" fmla="*/ 109 h 119"/>
                <a:gd name="T32" fmla="*/ 59 w 92"/>
                <a:gd name="T33" fmla="*/ 114 h 119"/>
                <a:gd name="T34" fmla="*/ 59 w 92"/>
                <a:gd name="T35" fmla="*/ 119 h 119"/>
                <a:gd name="T36" fmla="*/ 0 w 92"/>
                <a:gd name="T37" fmla="*/ 119 h 119"/>
                <a:gd name="T38" fmla="*/ 0 w 92"/>
                <a:gd name="T39" fmla="*/ 114 h 119"/>
                <a:gd name="T40" fmla="*/ 16 w 92"/>
                <a:gd name="T41" fmla="*/ 109 h 119"/>
                <a:gd name="T42" fmla="*/ 16 w 92"/>
                <a:gd name="T43" fmla="*/ 99 h 119"/>
                <a:gd name="T44" fmla="*/ 16 w 92"/>
                <a:gd name="T45" fmla="*/ 20 h 119"/>
                <a:gd name="T46" fmla="*/ 16 w 92"/>
                <a:gd name="T47" fmla="*/ 10 h 119"/>
                <a:gd name="T48" fmla="*/ 0 w 92"/>
                <a:gd name="T49" fmla="*/ 6 h 119"/>
                <a:gd name="T50" fmla="*/ 0 w 92"/>
                <a:gd name="T51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2" h="119">
                  <a:moveTo>
                    <a:pt x="0" y="0"/>
                  </a:moveTo>
                  <a:cubicBezTo>
                    <a:pt x="92" y="0"/>
                    <a:pt x="92" y="0"/>
                    <a:pt x="92" y="0"/>
                  </a:cubicBezTo>
                  <a:cubicBezTo>
                    <a:pt x="92" y="28"/>
                    <a:pt x="92" y="28"/>
                    <a:pt x="92" y="28"/>
                  </a:cubicBezTo>
                  <a:cubicBezTo>
                    <a:pt x="87" y="28"/>
                    <a:pt x="87" y="28"/>
                    <a:pt x="87" y="28"/>
                  </a:cubicBezTo>
                  <a:cubicBezTo>
                    <a:pt x="84" y="16"/>
                    <a:pt x="79" y="7"/>
                    <a:pt x="66" y="7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3" y="57"/>
                    <a:pt x="43" y="57"/>
                    <a:pt x="43" y="57"/>
                  </a:cubicBezTo>
                  <a:cubicBezTo>
                    <a:pt x="60" y="57"/>
                    <a:pt x="60" y="57"/>
                    <a:pt x="60" y="57"/>
                  </a:cubicBezTo>
                  <a:cubicBezTo>
                    <a:pt x="72" y="57"/>
                    <a:pt x="77" y="51"/>
                    <a:pt x="77" y="41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82" y="81"/>
                    <a:pt x="82" y="81"/>
                    <a:pt x="82" y="81"/>
                  </a:cubicBezTo>
                  <a:cubicBezTo>
                    <a:pt x="77" y="81"/>
                    <a:pt x="77" y="81"/>
                    <a:pt x="77" y="81"/>
                  </a:cubicBezTo>
                  <a:cubicBezTo>
                    <a:pt x="77" y="71"/>
                    <a:pt x="73" y="64"/>
                    <a:pt x="60" y="64"/>
                  </a:cubicBezTo>
                  <a:cubicBezTo>
                    <a:pt x="43" y="64"/>
                    <a:pt x="43" y="64"/>
                    <a:pt x="43" y="64"/>
                  </a:cubicBezTo>
                  <a:cubicBezTo>
                    <a:pt x="43" y="99"/>
                    <a:pt x="43" y="99"/>
                    <a:pt x="43" y="99"/>
                  </a:cubicBezTo>
                  <a:cubicBezTo>
                    <a:pt x="43" y="103"/>
                    <a:pt x="43" y="106"/>
                    <a:pt x="43" y="109"/>
                  </a:cubicBezTo>
                  <a:cubicBezTo>
                    <a:pt x="44" y="112"/>
                    <a:pt x="50" y="113"/>
                    <a:pt x="59" y="114"/>
                  </a:cubicBezTo>
                  <a:cubicBezTo>
                    <a:pt x="59" y="119"/>
                    <a:pt x="59" y="119"/>
                    <a:pt x="5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9" y="113"/>
                    <a:pt x="15" y="112"/>
                    <a:pt x="16" y="109"/>
                  </a:cubicBezTo>
                  <a:cubicBezTo>
                    <a:pt x="16" y="106"/>
                    <a:pt x="16" y="103"/>
                    <a:pt x="16" y="99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6"/>
                    <a:pt x="16" y="13"/>
                    <a:pt x="16" y="10"/>
                  </a:cubicBezTo>
                  <a:cubicBezTo>
                    <a:pt x="15" y="7"/>
                    <a:pt x="9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2"/>
            <p:cNvSpPr>
              <a:spLocks/>
            </p:cNvSpPr>
            <p:nvPr userDrawn="1"/>
          </p:nvSpPr>
          <p:spPr bwMode="auto">
            <a:xfrm>
              <a:off x="11739563" y="2182813"/>
              <a:ext cx="195263" cy="220663"/>
            </a:xfrm>
            <a:custGeom>
              <a:avLst/>
              <a:gdLst>
                <a:gd name="T0" fmla="*/ 0 w 105"/>
                <a:gd name="T1" fmla="*/ 114 h 119"/>
                <a:gd name="T2" fmla="*/ 16 w 105"/>
                <a:gd name="T3" fmla="*/ 109 h 119"/>
                <a:gd name="T4" fmla="*/ 17 w 105"/>
                <a:gd name="T5" fmla="*/ 99 h 119"/>
                <a:gd name="T6" fmla="*/ 17 w 105"/>
                <a:gd name="T7" fmla="*/ 20 h 119"/>
                <a:gd name="T8" fmla="*/ 16 w 105"/>
                <a:gd name="T9" fmla="*/ 10 h 119"/>
                <a:gd name="T10" fmla="*/ 0 w 105"/>
                <a:gd name="T11" fmla="*/ 6 h 119"/>
                <a:gd name="T12" fmla="*/ 0 w 105"/>
                <a:gd name="T13" fmla="*/ 0 h 119"/>
                <a:gd name="T14" fmla="*/ 92 w 105"/>
                <a:gd name="T15" fmla="*/ 0 h 119"/>
                <a:gd name="T16" fmla="*/ 92 w 105"/>
                <a:gd name="T17" fmla="*/ 28 h 119"/>
                <a:gd name="T18" fmla="*/ 87 w 105"/>
                <a:gd name="T19" fmla="*/ 28 h 119"/>
                <a:gd name="T20" fmla="*/ 67 w 105"/>
                <a:gd name="T21" fmla="*/ 7 h 119"/>
                <a:gd name="T22" fmla="*/ 43 w 105"/>
                <a:gd name="T23" fmla="*/ 7 h 119"/>
                <a:gd name="T24" fmla="*/ 43 w 105"/>
                <a:gd name="T25" fmla="*/ 54 h 119"/>
                <a:gd name="T26" fmla="*/ 58 w 105"/>
                <a:gd name="T27" fmla="*/ 54 h 119"/>
                <a:gd name="T28" fmla="*/ 75 w 105"/>
                <a:gd name="T29" fmla="*/ 38 h 119"/>
                <a:gd name="T30" fmla="*/ 80 w 105"/>
                <a:gd name="T31" fmla="*/ 38 h 119"/>
                <a:gd name="T32" fmla="*/ 80 w 105"/>
                <a:gd name="T33" fmla="*/ 77 h 119"/>
                <a:gd name="T34" fmla="*/ 75 w 105"/>
                <a:gd name="T35" fmla="*/ 77 h 119"/>
                <a:gd name="T36" fmla="*/ 58 w 105"/>
                <a:gd name="T37" fmla="*/ 60 h 119"/>
                <a:gd name="T38" fmla="*/ 43 w 105"/>
                <a:gd name="T39" fmla="*/ 60 h 119"/>
                <a:gd name="T40" fmla="*/ 43 w 105"/>
                <a:gd name="T41" fmla="*/ 99 h 119"/>
                <a:gd name="T42" fmla="*/ 65 w 105"/>
                <a:gd name="T43" fmla="*/ 113 h 119"/>
                <a:gd name="T44" fmla="*/ 100 w 105"/>
                <a:gd name="T45" fmla="*/ 88 h 119"/>
                <a:gd name="T46" fmla="*/ 105 w 105"/>
                <a:gd name="T47" fmla="*/ 88 h 119"/>
                <a:gd name="T48" fmla="*/ 99 w 105"/>
                <a:gd name="T49" fmla="*/ 119 h 119"/>
                <a:gd name="T50" fmla="*/ 0 w 105"/>
                <a:gd name="T51" fmla="*/ 119 h 119"/>
                <a:gd name="T52" fmla="*/ 0 w 105"/>
                <a:gd name="T53" fmla="*/ 11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5" h="119">
                  <a:moveTo>
                    <a:pt x="0" y="114"/>
                  </a:moveTo>
                  <a:cubicBezTo>
                    <a:pt x="9" y="113"/>
                    <a:pt x="15" y="112"/>
                    <a:pt x="16" y="109"/>
                  </a:cubicBezTo>
                  <a:cubicBezTo>
                    <a:pt x="17" y="106"/>
                    <a:pt x="17" y="103"/>
                    <a:pt x="17" y="9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16"/>
                    <a:pt x="17" y="13"/>
                    <a:pt x="16" y="10"/>
                  </a:cubicBezTo>
                  <a:cubicBezTo>
                    <a:pt x="15" y="7"/>
                    <a:pt x="9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92" y="0"/>
                    <a:pt x="92" y="0"/>
                    <a:pt x="92" y="0"/>
                  </a:cubicBezTo>
                  <a:cubicBezTo>
                    <a:pt x="92" y="28"/>
                    <a:pt x="92" y="28"/>
                    <a:pt x="92" y="28"/>
                  </a:cubicBezTo>
                  <a:cubicBezTo>
                    <a:pt x="87" y="28"/>
                    <a:pt x="87" y="28"/>
                    <a:pt x="87" y="28"/>
                  </a:cubicBezTo>
                  <a:cubicBezTo>
                    <a:pt x="84" y="16"/>
                    <a:pt x="80" y="7"/>
                    <a:pt x="67" y="7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58" y="54"/>
                    <a:pt x="58" y="54"/>
                    <a:pt x="58" y="54"/>
                  </a:cubicBezTo>
                  <a:cubicBezTo>
                    <a:pt x="70" y="54"/>
                    <a:pt x="75" y="47"/>
                    <a:pt x="75" y="38"/>
                  </a:cubicBezTo>
                  <a:cubicBezTo>
                    <a:pt x="80" y="38"/>
                    <a:pt x="80" y="38"/>
                    <a:pt x="80" y="38"/>
                  </a:cubicBezTo>
                  <a:cubicBezTo>
                    <a:pt x="80" y="77"/>
                    <a:pt x="80" y="77"/>
                    <a:pt x="80" y="77"/>
                  </a:cubicBezTo>
                  <a:cubicBezTo>
                    <a:pt x="75" y="77"/>
                    <a:pt x="75" y="77"/>
                    <a:pt x="75" y="77"/>
                  </a:cubicBezTo>
                  <a:cubicBezTo>
                    <a:pt x="75" y="68"/>
                    <a:pt x="71" y="60"/>
                    <a:pt x="58" y="60"/>
                  </a:cubicBezTo>
                  <a:cubicBezTo>
                    <a:pt x="43" y="60"/>
                    <a:pt x="43" y="60"/>
                    <a:pt x="43" y="60"/>
                  </a:cubicBezTo>
                  <a:cubicBezTo>
                    <a:pt x="43" y="99"/>
                    <a:pt x="43" y="99"/>
                    <a:pt x="43" y="99"/>
                  </a:cubicBezTo>
                  <a:cubicBezTo>
                    <a:pt x="43" y="112"/>
                    <a:pt x="50" y="113"/>
                    <a:pt x="65" y="113"/>
                  </a:cubicBezTo>
                  <a:cubicBezTo>
                    <a:pt x="89" y="113"/>
                    <a:pt x="92" y="103"/>
                    <a:pt x="100" y="88"/>
                  </a:cubicBezTo>
                  <a:cubicBezTo>
                    <a:pt x="105" y="88"/>
                    <a:pt x="105" y="88"/>
                    <a:pt x="105" y="88"/>
                  </a:cubicBezTo>
                  <a:cubicBezTo>
                    <a:pt x="99" y="119"/>
                    <a:pt x="99" y="119"/>
                    <a:pt x="9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14"/>
                    <a:pt x="0" y="114"/>
                    <a:pt x="0" y="114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3"/>
            <p:cNvSpPr>
              <a:spLocks/>
            </p:cNvSpPr>
            <p:nvPr userDrawn="1"/>
          </p:nvSpPr>
          <p:spPr bwMode="auto">
            <a:xfrm>
              <a:off x="11215688" y="2463800"/>
              <a:ext cx="14288" cy="77788"/>
            </a:xfrm>
            <a:custGeom>
              <a:avLst/>
              <a:gdLst>
                <a:gd name="T0" fmla="*/ 0 w 9"/>
                <a:gd name="T1" fmla="*/ 49 h 49"/>
                <a:gd name="T2" fmla="*/ 9 w 9"/>
                <a:gd name="T3" fmla="*/ 49 h 49"/>
                <a:gd name="T4" fmla="*/ 9 w 9"/>
                <a:gd name="T5" fmla="*/ 0 h 49"/>
                <a:gd name="T6" fmla="*/ 0 w 9"/>
                <a:gd name="T7" fmla="*/ 0 h 49"/>
                <a:gd name="T8" fmla="*/ 0 w 9"/>
                <a:gd name="T9" fmla="*/ 49 h 49"/>
                <a:gd name="T10" fmla="*/ 0 w 9"/>
                <a:gd name="T11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49">
                  <a:moveTo>
                    <a:pt x="0" y="49"/>
                  </a:moveTo>
                  <a:lnTo>
                    <a:pt x="9" y="49"/>
                  </a:lnTo>
                  <a:lnTo>
                    <a:pt x="9" y="0"/>
                  </a:lnTo>
                  <a:lnTo>
                    <a:pt x="0" y="0"/>
                  </a:lnTo>
                  <a:lnTo>
                    <a:pt x="0" y="49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4"/>
            <p:cNvSpPr>
              <a:spLocks/>
            </p:cNvSpPr>
            <p:nvPr userDrawn="1"/>
          </p:nvSpPr>
          <p:spPr bwMode="auto">
            <a:xfrm>
              <a:off x="11266488" y="2463800"/>
              <a:ext cx="58738" cy="77788"/>
            </a:xfrm>
            <a:custGeom>
              <a:avLst/>
              <a:gdLst>
                <a:gd name="T0" fmla="*/ 28 w 37"/>
                <a:gd name="T1" fmla="*/ 40 h 49"/>
                <a:gd name="T2" fmla="*/ 28 w 37"/>
                <a:gd name="T3" fmla="*/ 40 h 49"/>
                <a:gd name="T4" fmla="*/ 14 w 37"/>
                <a:gd name="T5" fmla="*/ 1 h 49"/>
                <a:gd name="T6" fmla="*/ 14 w 37"/>
                <a:gd name="T7" fmla="*/ 0 h 49"/>
                <a:gd name="T8" fmla="*/ 0 w 37"/>
                <a:gd name="T9" fmla="*/ 0 h 49"/>
                <a:gd name="T10" fmla="*/ 0 w 37"/>
                <a:gd name="T11" fmla="*/ 49 h 49"/>
                <a:gd name="T12" fmla="*/ 8 w 37"/>
                <a:gd name="T13" fmla="*/ 49 h 49"/>
                <a:gd name="T14" fmla="*/ 8 w 37"/>
                <a:gd name="T15" fmla="*/ 9 h 49"/>
                <a:gd name="T16" fmla="*/ 8 w 37"/>
                <a:gd name="T17" fmla="*/ 9 h 49"/>
                <a:gd name="T18" fmla="*/ 23 w 37"/>
                <a:gd name="T19" fmla="*/ 49 h 49"/>
                <a:gd name="T20" fmla="*/ 23 w 37"/>
                <a:gd name="T21" fmla="*/ 49 h 49"/>
                <a:gd name="T22" fmla="*/ 37 w 37"/>
                <a:gd name="T23" fmla="*/ 49 h 49"/>
                <a:gd name="T24" fmla="*/ 37 w 37"/>
                <a:gd name="T25" fmla="*/ 0 h 49"/>
                <a:gd name="T26" fmla="*/ 28 w 37"/>
                <a:gd name="T27" fmla="*/ 0 h 49"/>
                <a:gd name="T28" fmla="*/ 28 w 37"/>
                <a:gd name="T29" fmla="*/ 40 h 49"/>
                <a:gd name="T30" fmla="*/ 28 w 37"/>
                <a:gd name="T31" fmla="*/ 4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7" h="49">
                  <a:moveTo>
                    <a:pt x="28" y="40"/>
                  </a:moveTo>
                  <a:lnTo>
                    <a:pt x="28" y="40"/>
                  </a:lnTo>
                  <a:lnTo>
                    <a:pt x="14" y="1"/>
                  </a:lnTo>
                  <a:lnTo>
                    <a:pt x="14" y="0"/>
                  </a:lnTo>
                  <a:lnTo>
                    <a:pt x="0" y="0"/>
                  </a:lnTo>
                  <a:lnTo>
                    <a:pt x="0" y="49"/>
                  </a:lnTo>
                  <a:lnTo>
                    <a:pt x="8" y="49"/>
                  </a:lnTo>
                  <a:lnTo>
                    <a:pt x="8" y="9"/>
                  </a:lnTo>
                  <a:lnTo>
                    <a:pt x="8" y="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37" y="49"/>
                  </a:lnTo>
                  <a:lnTo>
                    <a:pt x="37" y="0"/>
                  </a:lnTo>
                  <a:lnTo>
                    <a:pt x="28" y="0"/>
                  </a:lnTo>
                  <a:lnTo>
                    <a:pt x="28" y="40"/>
                  </a:lnTo>
                  <a:lnTo>
                    <a:pt x="28" y="40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5"/>
            <p:cNvSpPr>
              <a:spLocks/>
            </p:cNvSpPr>
            <p:nvPr userDrawn="1"/>
          </p:nvSpPr>
          <p:spPr bwMode="auto">
            <a:xfrm>
              <a:off x="11356976" y="2463800"/>
              <a:ext cx="50800" cy="80963"/>
            </a:xfrm>
            <a:custGeom>
              <a:avLst/>
              <a:gdLst>
                <a:gd name="T0" fmla="*/ 16 w 27"/>
                <a:gd name="T1" fmla="*/ 18 h 43"/>
                <a:gd name="T2" fmla="*/ 7 w 27"/>
                <a:gd name="T3" fmla="*/ 12 h 43"/>
                <a:gd name="T4" fmla="*/ 14 w 27"/>
                <a:gd name="T5" fmla="*/ 7 h 43"/>
                <a:gd name="T6" fmla="*/ 26 w 27"/>
                <a:gd name="T7" fmla="*/ 8 h 43"/>
                <a:gd name="T8" fmla="*/ 26 w 27"/>
                <a:gd name="T9" fmla="*/ 8 h 43"/>
                <a:gd name="T10" fmla="*/ 26 w 27"/>
                <a:gd name="T11" fmla="*/ 1 h 43"/>
                <a:gd name="T12" fmla="*/ 26 w 27"/>
                <a:gd name="T13" fmla="*/ 1 h 43"/>
                <a:gd name="T14" fmla="*/ 14 w 27"/>
                <a:gd name="T15" fmla="*/ 0 h 43"/>
                <a:gd name="T16" fmla="*/ 0 w 27"/>
                <a:gd name="T17" fmla="*/ 12 h 43"/>
                <a:gd name="T18" fmla="*/ 12 w 27"/>
                <a:gd name="T19" fmla="*/ 24 h 43"/>
                <a:gd name="T20" fmla="*/ 20 w 27"/>
                <a:gd name="T21" fmla="*/ 30 h 43"/>
                <a:gd name="T22" fmla="*/ 13 w 27"/>
                <a:gd name="T23" fmla="*/ 36 h 43"/>
                <a:gd name="T24" fmla="*/ 1 w 27"/>
                <a:gd name="T25" fmla="*/ 35 h 43"/>
                <a:gd name="T26" fmla="*/ 1 w 27"/>
                <a:gd name="T27" fmla="*/ 35 h 43"/>
                <a:gd name="T28" fmla="*/ 0 w 27"/>
                <a:gd name="T29" fmla="*/ 42 h 43"/>
                <a:gd name="T30" fmla="*/ 1 w 27"/>
                <a:gd name="T31" fmla="*/ 42 h 43"/>
                <a:gd name="T32" fmla="*/ 13 w 27"/>
                <a:gd name="T33" fmla="*/ 43 h 43"/>
                <a:gd name="T34" fmla="*/ 27 w 27"/>
                <a:gd name="T35" fmla="*/ 30 h 43"/>
                <a:gd name="T36" fmla="*/ 16 w 27"/>
                <a:gd name="T37" fmla="*/ 1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" h="43">
                  <a:moveTo>
                    <a:pt x="16" y="18"/>
                  </a:moveTo>
                  <a:cubicBezTo>
                    <a:pt x="9" y="16"/>
                    <a:pt x="7" y="15"/>
                    <a:pt x="7" y="12"/>
                  </a:cubicBezTo>
                  <a:cubicBezTo>
                    <a:pt x="7" y="8"/>
                    <a:pt x="11" y="7"/>
                    <a:pt x="14" y="7"/>
                  </a:cubicBezTo>
                  <a:cubicBezTo>
                    <a:pt x="17" y="7"/>
                    <a:pt x="26" y="8"/>
                    <a:pt x="26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19" y="0"/>
                    <a:pt x="14" y="0"/>
                  </a:cubicBezTo>
                  <a:cubicBezTo>
                    <a:pt x="5" y="0"/>
                    <a:pt x="0" y="4"/>
                    <a:pt x="0" y="12"/>
                  </a:cubicBezTo>
                  <a:cubicBezTo>
                    <a:pt x="0" y="19"/>
                    <a:pt x="4" y="22"/>
                    <a:pt x="12" y="24"/>
                  </a:cubicBezTo>
                  <a:cubicBezTo>
                    <a:pt x="18" y="26"/>
                    <a:pt x="20" y="27"/>
                    <a:pt x="20" y="30"/>
                  </a:cubicBezTo>
                  <a:cubicBezTo>
                    <a:pt x="20" y="34"/>
                    <a:pt x="18" y="36"/>
                    <a:pt x="13" y="36"/>
                  </a:cubicBezTo>
                  <a:cubicBezTo>
                    <a:pt x="9" y="36"/>
                    <a:pt x="1" y="35"/>
                    <a:pt x="1" y="35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1" y="42"/>
                    <a:pt x="8" y="43"/>
                    <a:pt x="13" y="43"/>
                  </a:cubicBezTo>
                  <a:cubicBezTo>
                    <a:pt x="23" y="43"/>
                    <a:pt x="27" y="39"/>
                    <a:pt x="27" y="30"/>
                  </a:cubicBezTo>
                  <a:cubicBezTo>
                    <a:pt x="27" y="23"/>
                    <a:pt x="24" y="21"/>
                    <a:pt x="16" y="18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6"/>
            <p:cNvSpPr>
              <a:spLocks/>
            </p:cNvSpPr>
            <p:nvPr userDrawn="1"/>
          </p:nvSpPr>
          <p:spPr bwMode="auto">
            <a:xfrm>
              <a:off x="11436351" y="2463800"/>
              <a:ext cx="55563" cy="80963"/>
            </a:xfrm>
            <a:custGeom>
              <a:avLst/>
              <a:gdLst>
                <a:gd name="T0" fmla="*/ 22 w 30"/>
                <a:gd name="T1" fmla="*/ 29 h 43"/>
                <a:gd name="T2" fmla="*/ 15 w 30"/>
                <a:gd name="T3" fmla="*/ 36 h 43"/>
                <a:gd name="T4" fmla="*/ 7 w 30"/>
                <a:gd name="T5" fmla="*/ 29 h 43"/>
                <a:gd name="T6" fmla="*/ 7 w 30"/>
                <a:gd name="T7" fmla="*/ 0 h 43"/>
                <a:gd name="T8" fmla="*/ 0 w 30"/>
                <a:gd name="T9" fmla="*/ 0 h 43"/>
                <a:gd name="T10" fmla="*/ 0 w 30"/>
                <a:gd name="T11" fmla="*/ 29 h 43"/>
                <a:gd name="T12" fmla="*/ 15 w 30"/>
                <a:gd name="T13" fmla="*/ 43 h 43"/>
                <a:gd name="T14" fmla="*/ 30 w 30"/>
                <a:gd name="T15" fmla="*/ 29 h 43"/>
                <a:gd name="T16" fmla="*/ 30 w 30"/>
                <a:gd name="T17" fmla="*/ 0 h 43"/>
                <a:gd name="T18" fmla="*/ 22 w 30"/>
                <a:gd name="T19" fmla="*/ 0 h 43"/>
                <a:gd name="T20" fmla="*/ 22 w 30"/>
                <a:gd name="T21" fmla="*/ 2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" h="43">
                  <a:moveTo>
                    <a:pt x="22" y="29"/>
                  </a:moveTo>
                  <a:cubicBezTo>
                    <a:pt x="22" y="34"/>
                    <a:pt x="20" y="36"/>
                    <a:pt x="15" y="36"/>
                  </a:cubicBezTo>
                  <a:cubicBezTo>
                    <a:pt x="9" y="36"/>
                    <a:pt x="7" y="34"/>
                    <a:pt x="7" y="29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8"/>
                    <a:pt x="4" y="43"/>
                    <a:pt x="15" y="43"/>
                  </a:cubicBezTo>
                  <a:cubicBezTo>
                    <a:pt x="25" y="43"/>
                    <a:pt x="30" y="38"/>
                    <a:pt x="30" y="29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29"/>
                    <a:pt x="22" y="29"/>
                    <a:pt x="22" y="29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7"/>
            <p:cNvSpPr>
              <a:spLocks noEditPoints="1"/>
            </p:cNvSpPr>
            <p:nvPr userDrawn="1"/>
          </p:nvSpPr>
          <p:spPr bwMode="auto">
            <a:xfrm>
              <a:off x="11526838" y="2463800"/>
              <a:ext cx="55563" cy="77788"/>
            </a:xfrm>
            <a:custGeom>
              <a:avLst/>
              <a:gdLst>
                <a:gd name="T0" fmla="*/ 8 w 30"/>
                <a:gd name="T1" fmla="*/ 7 h 42"/>
                <a:gd name="T2" fmla="*/ 15 w 30"/>
                <a:gd name="T3" fmla="*/ 7 h 42"/>
                <a:gd name="T4" fmla="*/ 22 w 30"/>
                <a:gd name="T5" fmla="*/ 14 h 42"/>
                <a:gd name="T6" fmla="*/ 16 w 30"/>
                <a:gd name="T7" fmla="*/ 21 h 42"/>
                <a:gd name="T8" fmla="*/ 8 w 30"/>
                <a:gd name="T9" fmla="*/ 21 h 42"/>
                <a:gd name="T10" fmla="*/ 8 w 30"/>
                <a:gd name="T11" fmla="*/ 7 h 42"/>
                <a:gd name="T12" fmla="*/ 30 w 30"/>
                <a:gd name="T13" fmla="*/ 14 h 42"/>
                <a:gd name="T14" fmla="*/ 15 w 30"/>
                <a:gd name="T15" fmla="*/ 0 h 42"/>
                <a:gd name="T16" fmla="*/ 0 w 30"/>
                <a:gd name="T17" fmla="*/ 0 h 42"/>
                <a:gd name="T18" fmla="*/ 0 w 30"/>
                <a:gd name="T19" fmla="*/ 42 h 42"/>
                <a:gd name="T20" fmla="*/ 8 w 30"/>
                <a:gd name="T21" fmla="*/ 42 h 42"/>
                <a:gd name="T22" fmla="*/ 8 w 30"/>
                <a:gd name="T23" fmla="*/ 28 h 42"/>
                <a:gd name="T24" fmla="*/ 15 w 30"/>
                <a:gd name="T25" fmla="*/ 28 h 42"/>
                <a:gd name="T26" fmla="*/ 16 w 30"/>
                <a:gd name="T27" fmla="*/ 28 h 42"/>
                <a:gd name="T28" fmla="*/ 22 w 30"/>
                <a:gd name="T29" fmla="*/ 42 h 42"/>
                <a:gd name="T30" fmla="*/ 30 w 30"/>
                <a:gd name="T31" fmla="*/ 42 h 42"/>
                <a:gd name="T32" fmla="*/ 23 w 30"/>
                <a:gd name="T33" fmla="*/ 26 h 42"/>
                <a:gd name="T34" fmla="*/ 30 w 30"/>
                <a:gd name="T35" fmla="*/ 1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42">
                  <a:moveTo>
                    <a:pt x="8" y="7"/>
                  </a:moveTo>
                  <a:cubicBezTo>
                    <a:pt x="15" y="7"/>
                    <a:pt x="15" y="7"/>
                    <a:pt x="15" y="7"/>
                  </a:cubicBezTo>
                  <a:cubicBezTo>
                    <a:pt x="19" y="7"/>
                    <a:pt x="22" y="10"/>
                    <a:pt x="22" y="14"/>
                  </a:cubicBezTo>
                  <a:cubicBezTo>
                    <a:pt x="22" y="18"/>
                    <a:pt x="20" y="21"/>
                    <a:pt x="16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7"/>
                    <a:pt x="8" y="7"/>
                    <a:pt x="8" y="7"/>
                  </a:cubicBezTo>
                  <a:close/>
                  <a:moveTo>
                    <a:pt x="30" y="14"/>
                  </a:moveTo>
                  <a:cubicBezTo>
                    <a:pt x="30" y="5"/>
                    <a:pt x="25" y="0"/>
                    <a:pt x="1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22" y="42"/>
                    <a:pt x="22" y="42"/>
                    <a:pt x="22" y="42"/>
                  </a:cubicBezTo>
                  <a:cubicBezTo>
                    <a:pt x="30" y="42"/>
                    <a:pt x="30" y="42"/>
                    <a:pt x="30" y="42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8" y="24"/>
                    <a:pt x="30" y="20"/>
                    <a:pt x="30" y="14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8"/>
            <p:cNvSpPr>
              <a:spLocks noEditPoints="1"/>
            </p:cNvSpPr>
            <p:nvPr userDrawn="1"/>
          </p:nvSpPr>
          <p:spPr bwMode="auto">
            <a:xfrm>
              <a:off x="11606213" y="2463800"/>
              <a:ext cx="63500" cy="77788"/>
            </a:xfrm>
            <a:custGeom>
              <a:avLst/>
              <a:gdLst>
                <a:gd name="T0" fmla="*/ 21 w 40"/>
                <a:gd name="T1" fmla="*/ 8 h 49"/>
                <a:gd name="T2" fmla="*/ 26 w 40"/>
                <a:gd name="T3" fmla="*/ 32 h 49"/>
                <a:gd name="T4" fmla="*/ 14 w 40"/>
                <a:gd name="T5" fmla="*/ 32 h 49"/>
                <a:gd name="T6" fmla="*/ 19 w 40"/>
                <a:gd name="T7" fmla="*/ 8 h 49"/>
                <a:gd name="T8" fmla="*/ 21 w 40"/>
                <a:gd name="T9" fmla="*/ 8 h 49"/>
                <a:gd name="T10" fmla="*/ 21 w 40"/>
                <a:gd name="T11" fmla="*/ 8 h 49"/>
                <a:gd name="T12" fmla="*/ 28 w 40"/>
                <a:gd name="T13" fmla="*/ 0 h 49"/>
                <a:gd name="T14" fmla="*/ 12 w 40"/>
                <a:gd name="T15" fmla="*/ 0 h 49"/>
                <a:gd name="T16" fmla="*/ 1 w 40"/>
                <a:gd name="T17" fmla="*/ 49 h 49"/>
                <a:gd name="T18" fmla="*/ 0 w 40"/>
                <a:gd name="T19" fmla="*/ 49 h 49"/>
                <a:gd name="T20" fmla="*/ 9 w 40"/>
                <a:gd name="T21" fmla="*/ 49 h 49"/>
                <a:gd name="T22" fmla="*/ 12 w 40"/>
                <a:gd name="T23" fmla="*/ 40 h 49"/>
                <a:gd name="T24" fmla="*/ 28 w 40"/>
                <a:gd name="T25" fmla="*/ 40 h 49"/>
                <a:gd name="T26" fmla="*/ 30 w 40"/>
                <a:gd name="T27" fmla="*/ 49 h 49"/>
                <a:gd name="T28" fmla="*/ 40 w 40"/>
                <a:gd name="T29" fmla="*/ 49 h 49"/>
                <a:gd name="T30" fmla="*/ 28 w 40"/>
                <a:gd name="T31" fmla="*/ 1 h 49"/>
                <a:gd name="T32" fmla="*/ 28 w 40"/>
                <a:gd name="T33" fmla="*/ 0 h 49"/>
                <a:gd name="T34" fmla="*/ 28 w 40"/>
                <a:gd name="T3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" h="49">
                  <a:moveTo>
                    <a:pt x="21" y="8"/>
                  </a:moveTo>
                  <a:lnTo>
                    <a:pt x="26" y="32"/>
                  </a:lnTo>
                  <a:lnTo>
                    <a:pt x="14" y="32"/>
                  </a:lnTo>
                  <a:lnTo>
                    <a:pt x="19" y="8"/>
                  </a:lnTo>
                  <a:lnTo>
                    <a:pt x="21" y="8"/>
                  </a:lnTo>
                  <a:lnTo>
                    <a:pt x="21" y="8"/>
                  </a:lnTo>
                  <a:close/>
                  <a:moveTo>
                    <a:pt x="28" y="0"/>
                  </a:moveTo>
                  <a:lnTo>
                    <a:pt x="12" y="0"/>
                  </a:lnTo>
                  <a:lnTo>
                    <a:pt x="1" y="49"/>
                  </a:lnTo>
                  <a:lnTo>
                    <a:pt x="0" y="49"/>
                  </a:lnTo>
                  <a:lnTo>
                    <a:pt x="9" y="49"/>
                  </a:lnTo>
                  <a:lnTo>
                    <a:pt x="12" y="40"/>
                  </a:lnTo>
                  <a:lnTo>
                    <a:pt x="28" y="40"/>
                  </a:lnTo>
                  <a:lnTo>
                    <a:pt x="30" y="49"/>
                  </a:lnTo>
                  <a:lnTo>
                    <a:pt x="40" y="49"/>
                  </a:lnTo>
                  <a:lnTo>
                    <a:pt x="28" y="1"/>
                  </a:lnTo>
                  <a:lnTo>
                    <a:pt x="28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9"/>
            <p:cNvSpPr>
              <a:spLocks/>
            </p:cNvSpPr>
            <p:nvPr userDrawn="1"/>
          </p:nvSpPr>
          <p:spPr bwMode="auto">
            <a:xfrm>
              <a:off x="11696701" y="2463800"/>
              <a:ext cx="61913" cy="77788"/>
            </a:xfrm>
            <a:custGeom>
              <a:avLst/>
              <a:gdLst>
                <a:gd name="T0" fmla="*/ 30 w 39"/>
                <a:gd name="T1" fmla="*/ 40 h 49"/>
                <a:gd name="T2" fmla="*/ 30 w 39"/>
                <a:gd name="T3" fmla="*/ 40 h 49"/>
                <a:gd name="T4" fmla="*/ 16 w 39"/>
                <a:gd name="T5" fmla="*/ 1 h 49"/>
                <a:gd name="T6" fmla="*/ 14 w 39"/>
                <a:gd name="T7" fmla="*/ 0 h 49"/>
                <a:gd name="T8" fmla="*/ 0 w 39"/>
                <a:gd name="T9" fmla="*/ 0 h 49"/>
                <a:gd name="T10" fmla="*/ 0 w 39"/>
                <a:gd name="T11" fmla="*/ 49 h 49"/>
                <a:gd name="T12" fmla="*/ 10 w 39"/>
                <a:gd name="T13" fmla="*/ 49 h 49"/>
                <a:gd name="T14" fmla="*/ 10 w 39"/>
                <a:gd name="T15" fmla="*/ 9 h 49"/>
                <a:gd name="T16" fmla="*/ 25 w 39"/>
                <a:gd name="T17" fmla="*/ 49 h 49"/>
                <a:gd name="T18" fmla="*/ 25 w 39"/>
                <a:gd name="T19" fmla="*/ 49 h 49"/>
                <a:gd name="T20" fmla="*/ 39 w 39"/>
                <a:gd name="T21" fmla="*/ 49 h 49"/>
                <a:gd name="T22" fmla="*/ 39 w 39"/>
                <a:gd name="T23" fmla="*/ 0 h 49"/>
                <a:gd name="T24" fmla="*/ 30 w 39"/>
                <a:gd name="T25" fmla="*/ 0 h 49"/>
                <a:gd name="T26" fmla="*/ 30 w 39"/>
                <a:gd name="T27" fmla="*/ 40 h 49"/>
                <a:gd name="T28" fmla="*/ 30 w 39"/>
                <a:gd name="T29" fmla="*/ 4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" h="49">
                  <a:moveTo>
                    <a:pt x="30" y="40"/>
                  </a:moveTo>
                  <a:lnTo>
                    <a:pt x="30" y="40"/>
                  </a:lnTo>
                  <a:lnTo>
                    <a:pt x="16" y="1"/>
                  </a:lnTo>
                  <a:lnTo>
                    <a:pt x="14" y="0"/>
                  </a:lnTo>
                  <a:lnTo>
                    <a:pt x="0" y="0"/>
                  </a:lnTo>
                  <a:lnTo>
                    <a:pt x="0" y="49"/>
                  </a:lnTo>
                  <a:lnTo>
                    <a:pt x="10" y="49"/>
                  </a:lnTo>
                  <a:lnTo>
                    <a:pt x="10" y="9"/>
                  </a:lnTo>
                  <a:lnTo>
                    <a:pt x="25" y="49"/>
                  </a:lnTo>
                  <a:lnTo>
                    <a:pt x="25" y="49"/>
                  </a:lnTo>
                  <a:lnTo>
                    <a:pt x="39" y="49"/>
                  </a:lnTo>
                  <a:lnTo>
                    <a:pt x="39" y="0"/>
                  </a:lnTo>
                  <a:lnTo>
                    <a:pt x="30" y="0"/>
                  </a:lnTo>
                  <a:lnTo>
                    <a:pt x="30" y="40"/>
                  </a:lnTo>
                  <a:lnTo>
                    <a:pt x="30" y="40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20"/>
            <p:cNvSpPr>
              <a:spLocks/>
            </p:cNvSpPr>
            <p:nvPr userDrawn="1"/>
          </p:nvSpPr>
          <p:spPr bwMode="auto">
            <a:xfrm>
              <a:off x="11790363" y="2463800"/>
              <a:ext cx="50800" cy="80963"/>
            </a:xfrm>
            <a:custGeom>
              <a:avLst/>
              <a:gdLst>
                <a:gd name="T0" fmla="*/ 26 w 27"/>
                <a:gd name="T1" fmla="*/ 35 h 43"/>
                <a:gd name="T2" fmla="*/ 16 w 27"/>
                <a:gd name="T3" fmla="*/ 36 h 43"/>
                <a:gd name="T4" fmla="*/ 7 w 27"/>
                <a:gd name="T5" fmla="*/ 21 h 43"/>
                <a:gd name="T6" fmla="*/ 16 w 27"/>
                <a:gd name="T7" fmla="*/ 7 h 43"/>
                <a:gd name="T8" fmla="*/ 26 w 27"/>
                <a:gd name="T9" fmla="*/ 8 h 43"/>
                <a:gd name="T10" fmla="*/ 26 w 27"/>
                <a:gd name="T11" fmla="*/ 8 h 43"/>
                <a:gd name="T12" fmla="*/ 27 w 27"/>
                <a:gd name="T13" fmla="*/ 1 h 43"/>
                <a:gd name="T14" fmla="*/ 26 w 27"/>
                <a:gd name="T15" fmla="*/ 1 h 43"/>
                <a:gd name="T16" fmla="*/ 15 w 27"/>
                <a:gd name="T17" fmla="*/ 0 h 43"/>
                <a:gd name="T18" fmla="*/ 0 w 27"/>
                <a:gd name="T19" fmla="*/ 21 h 43"/>
                <a:gd name="T20" fmla="*/ 15 w 27"/>
                <a:gd name="T21" fmla="*/ 43 h 43"/>
                <a:gd name="T22" fmla="*/ 26 w 27"/>
                <a:gd name="T23" fmla="*/ 42 h 43"/>
                <a:gd name="T24" fmla="*/ 27 w 27"/>
                <a:gd name="T25" fmla="*/ 42 h 43"/>
                <a:gd name="T26" fmla="*/ 26 w 27"/>
                <a:gd name="T27" fmla="*/ 35 h 43"/>
                <a:gd name="T28" fmla="*/ 26 w 27"/>
                <a:gd name="T29" fmla="*/ 35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" h="43">
                  <a:moveTo>
                    <a:pt x="26" y="35"/>
                  </a:moveTo>
                  <a:cubicBezTo>
                    <a:pt x="26" y="35"/>
                    <a:pt x="19" y="36"/>
                    <a:pt x="16" y="36"/>
                  </a:cubicBezTo>
                  <a:cubicBezTo>
                    <a:pt x="9" y="36"/>
                    <a:pt x="7" y="32"/>
                    <a:pt x="7" y="21"/>
                  </a:cubicBezTo>
                  <a:cubicBezTo>
                    <a:pt x="7" y="10"/>
                    <a:pt x="9" y="7"/>
                    <a:pt x="16" y="7"/>
                  </a:cubicBezTo>
                  <a:cubicBezTo>
                    <a:pt x="19" y="7"/>
                    <a:pt x="26" y="8"/>
                    <a:pt x="26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20" y="0"/>
                    <a:pt x="15" y="0"/>
                  </a:cubicBezTo>
                  <a:cubicBezTo>
                    <a:pt x="2" y="0"/>
                    <a:pt x="0" y="8"/>
                    <a:pt x="0" y="21"/>
                  </a:cubicBezTo>
                  <a:cubicBezTo>
                    <a:pt x="0" y="35"/>
                    <a:pt x="2" y="43"/>
                    <a:pt x="15" y="43"/>
                  </a:cubicBezTo>
                  <a:cubicBezTo>
                    <a:pt x="19" y="43"/>
                    <a:pt x="26" y="42"/>
                    <a:pt x="26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21"/>
            <p:cNvSpPr>
              <a:spLocks/>
            </p:cNvSpPr>
            <p:nvPr userDrawn="1"/>
          </p:nvSpPr>
          <p:spPr bwMode="auto">
            <a:xfrm>
              <a:off x="11869738" y="2463800"/>
              <a:ext cx="49213" cy="77788"/>
            </a:xfrm>
            <a:custGeom>
              <a:avLst/>
              <a:gdLst>
                <a:gd name="T0" fmla="*/ 31 w 31"/>
                <a:gd name="T1" fmla="*/ 8 h 49"/>
                <a:gd name="T2" fmla="*/ 31 w 31"/>
                <a:gd name="T3" fmla="*/ 0 h 49"/>
                <a:gd name="T4" fmla="*/ 0 w 31"/>
                <a:gd name="T5" fmla="*/ 0 h 49"/>
                <a:gd name="T6" fmla="*/ 0 w 31"/>
                <a:gd name="T7" fmla="*/ 49 h 49"/>
                <a:gd name="T8" fmla="*/ 31 w 31"/>
                <a:gd name="T9" fmla="*/ 49 h 49"/>
                <a:gd name="T10" fmla="*/ 31 w 31"/>
                <a:gd name="T11" fmla="*/ 41 h 49"/>
                <a:gd name="T12" fmla="*/ 10 w 31"/>
                <a:gd name="T13" fmla="*/ 41 h 49"/>
                <a:gd name="T14" fmla="*/ 10 w 31"/>
                <a:gd name="T15" fmla="*/ 29 h 49"/>
                <a:gd name="T16" fmla="*/ 26 w 31"/>
                <a:gd name="T17" fmla="*/ 29 h 49"/>
                <a:gd name="T18" fmla="*/ 26 w 31"/>
                <a:gd name="T19" fmla="*/ 21 h 49"/>
                <a:gd name="T20" fmla="*/ 10 w 31"/>
                <a:gd name="T21" fmla="*/ 21 h 49"/>
                <a:gd name="T22" fmla="*/ 10 w 31"/>
                <a:gd name="T23" fmla="*/ 8 h 49"/>
                <a:gd name="T24" fmla="*/ 31 w 31"/>
                <a:gd name="T25" fmla="*/ 8 h 49"/>
                <a:gd name="T26" fmla="*/ 31 w 31"/>
                <a:gd name="T27" fmla="*/ 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1" h="49">
                  <a:moveTo>
                    <a:pt x="31" y="8"/>
                  </a:moveTo>
                  <a:lnTo>
                    <a:pt x="31" y="0"/>
                  </a:lnTo>
                  <a:lnTo>
                    <a:pt x="0" y="0"/>
                  </a:lnTo>
                  <a:lnTo>
                    <a:pt x="0" y="49"/>
                  </a:lnTo>
                  <a:lnTo>
                    <a:pt x="31" y="49"/>
                  </a:lnTo>
                  <a:lnTo>
                    <a:pt x="31" y="41"/>
                  </a:lnTo>
                  <a:lnTo>
                    <a:pt x="10" y="41"/>
                  </a:lnTo>
                  <a:lnTo>
                    <a:pt x="10" y="29"/>
                  </a:lnTo>
                  <a:lnTo>
                    <a:pt x="26" y="29"/>
                  </a:lnTo>
                  <a:lnTo>
                    <a:pt x="26" y="21"/>
                  </a:lnTo>
                  <a:lnTo>
                    <a:pt x="10" y="21"/>
                  </a:lnTo>
                  <a:lnTo>
                    <a:pt x="10" y="8"/>
                  </a:lnTo>
                  <a:lnTo>
                    <a:pt x="31" y="8"/>
                  </a:lnTo>
                  <a:lnTo>
                    <a:pt x="31" y="8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7" name="Freeform 26"/>
          <p:cNvSpPr/>
          <p:nvPr userDrawn="1"/>
        </p:nvSpPr>
        <p:spPr>
          <a:xfrm rot="10800000" flipV="1">
            <a:off x="8496966" y="5445129"/>
            <a:ext cx="647036" cy="211668"/>
          </a:xfrm>
          <a:custGeom>
            <a:avLst/>
            <a:gdLst>
              <a:gd name="connsiteX0" fmla="*/ 647036 w 647036"/>
              <a:gd name="connsiteY0" fmla="*/ 0 h 254001"/>
              <a:gd name="connsiteX1" fmla="*/ 462297 w 647036"/>
              <a:gd name="connsiteY1" fmla="*/ 0 h 254001"/>
              <a:gd name="connsiteX2" fmla="*/ 295891 w 647036"/>
              <a:gd name="connsiteY2" fmla="*/ 0 h 254001"/>
              <a:gd name="connsiteX3" fmla="*/ 295891 w 647036"/>
              <a:gd name="connsiteY3" fmla="*/ 1 h 254001"/>
              <a:gd name="connsiteX4" fmla="*/ 0 w 647036"/>
              <a:gd name="connsiteY4" fmla="*/ 1 h 254001"/>
              <a:gd name="connsiteX5" fmla="*/ 0 w 647036"/>
              <a:gd name="connsiteY5" fmla="*/ 254001 h 254001"/>
              <a:gd name="connsiteX6" fmla="*/ 340519 w 647036"/>
              <a:gd name="connsiteY6" fmla="*/ 254001 h 254001"/>
              <a:gd name="connsiteX7" fmla="*/ 340519 w 647036"/>
              <a:gd name="connsiteY7" fmla="*/ 253999 h 254001"/>
              <a:gd name="connsiteX8" fmla="*/ 494936 w 647036"/>
              <a:gd name="connsiteY8" fmla="*/ 253999 h 254001"/>
              <a:gd name="connsiteX9" fmla="*/ 510674 w 647036"/>
              <a:gd name="connsiteY9" fmla="*/ 253999 h 25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47036" h="254001">
                <a:moveTo>
                  <a:pt x="647036" y="0"/>
                </a:moveTo>
                <a:lnTo>
                  <a:pt x="462297" y="0"/>
                </a:lnTo>
                <a:lnTo>
                  <a:pt x="295891" y="0"/>
                </a:lnTo>
                <a:lnTo>
                  <a:pt x="295891" y="1"/>
                </a:lnTo>
                <a:lnTo>
                  <a:pt x="0" y="1"/>
                </a:lnTo>
                <a:lnTo>
                  <a:pt x="0" y="254001"/>
                </a:lnTo>
                <a:lnTo>
                  <a:pt x="340519" y="254001"/>
                </a:lnTo>
                <a:lnTo>
                  <a:pt x="340519" y="253999"/>
                </a:lnTo>
                <a:lnTo>
                  <a:pt x="494936" y="253999"/>
                </a:lnTo>
                <a:lnTo>
                  <a:pt x="510674" y="253999"/>
                </a:lnTo>
                <a:close/>
              </a:path>
            </a:pathLst>
          </a:custGeom>
          <a:gradFill>
            <a:gsLst>
              <a:gs pos="0">
                <a:schemeClr val="tx2">
                  <a:lumMod val="100000"/>
                </a:schemeClr>
              </a:gs>
              <a:gs pos="10000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n-US" dirty="0"/>
          </a:p>
        </p:txBody>
      </p:sp>
      <p:sp>
        <p:nvSpPr>
          <p:cNvPr id="2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68627" y="5482483"/>
            <a:ext cx="1470551" cy="1524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Max Life Insurance</a:t>
            </a:r>
          </a:p>
        </p:txBody>
      </p:sp>
      <p:sp>
        <p:nvSpPr>
          <p:cNvPr id="30" name="Slide Number Placeholder 5"/>
          <p:cNvSpPr txBox="1">
            <a:spLocks/>
          </p:cNvSpPr>
          <p:nvPr userDrawn="1"/>
        </p:nvSpPr>
        <p:spPr>
          <a:xfrm>
            <a:off x="8651089" y="5441837"/>
            <a:ext cx="467036" cy="273169"/>
          </a:xfrm>
          <a:prstGeom prst="rect">
            <a:avLst/>
          </a:prstGeom>
        </p:spPr>
        <p:txBody>
          <a:bodyPr lIns="91436" tIns="45718" rIns="91436" bIns="45718"/>
          <a:lstStyle/>
          <a:p>
            <a:pPr marL="0" marR="0" lvl="0" indent="0" algn="ctr" defTabSz="9142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712EF7-039F-497C-B2F5-5E3D3FD47D7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2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827088" y="218289"/>
            <a:ext cx="7010400" cy="240771"/>
          </a:xfrm>
        </p:spPr>
        <p:txBody>
          <a:bodyPr>
            <a:noAutofit/>
          </a:bodyPr>
          <a:lstStyle>
            <a:lvl1pPr marL="0" indent="0">
              <a:buNone/>
              <a:defRPr lang="en-US" sz="1800" b="1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4683111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rgbClr val="1535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 userDrawn="1"/>
        </p:nvSpPr>
        <p:spPr>
          <a:xfrm>
            <a:off x="-1" y="1"/>
            <a:ext cx="7992750" cy="5736576"/>
          </a:xfrm>
          <a:custGeom>
            <a:avLst/>
            <a:gdLst>
              <a:gd name="connsiteX0" fmla="*/ 0 w 7992750"/>
              <a:gd name="connsiteY0" fmla="*/ 0 h 6883891"/>
              <a:gd name="connsiteX1" fmla="*/ 3870522 w 7992750"/>
              <a:gd name="connsiteY1" fmla="*/ 0 h 6883891"/>
              <a:gd name="connsiteX2" fmla="*/ 3870522 w 7992750"/>
              <a:gd name="connsiteY2" fmla="*/ 1 h 6883891"/>
              <a:gd name="connsiteX3" fmla="*/ 4297066 w 7992750"/>
              <a:gd name="connsiteY3" fmla="*/ 1 h 6883891"/>
              <a:gd name="connsiteX4" fmla="*/ 7992750 w 7992750"/>
              <a:gd name="connsiteY4" fmla="*/ 6883891 h 6883891"/>
              <a:gd name="connsiteX5" fmla="*/ 2985952 w 7992750"/>
              <a:gd name="connsiteY5" fmla="*/ 6883891 h 6883891"/>
              <a:gd name="connsiteX6" fmla="*/ 2985952 w 7992750"/>
              <a:gd name="connsiteY6" fmla="*/ 6883890 h 6883891"/>
              <a:gd name="connsiteX7" fmla="*/ 0 w 7992750"/>
              <a:gd name="connsiteY7" fmla="*/ 6883890 h 6883891"/>
              <a:gd name="connsiteX8" fmla="*/ 0 w 7992750"/>
              <a:gd name="connsiteY8" fmla="*/ 0 h 6883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92750" h="6883891">
                <a:moveTo>
                  <a:pt x="0" y="0"/>
                </a:moveTo>
                <a:lnTo>
                  <a:pt x="3870522" y="0"/>
                </a:lnTo>
                <a:lnTo>
                  <a:pt x="3870522" y="1"/>
                </a:lnTo>
                <a:lnTo>
                  <a:pt x="4297066" y="1"/>
                </a:lnTo>
                <a:lnTo>
                  <a:pt x="7992750" y="6883891"/>
                </a:lnTo>
                <a:lnTo>
                  <a:pt x="2985952" y="6883891"/>
                </a:lnTo>
                <a:lnTo>
                  <a:pt x="2985952" y="6883890"/>
                </a:lnTo>
                <a:lnTo>
                  <a:pt x="0" y="688389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55000">
                <a:srgbClr val="F8A76D"/>
              </a:gs>
              <a:gs pos="0">
                <a:schemeClr val="bg1"/>
              </a:gs>
              <a:gs pos="100000">
                <a:schemeClr val="accent1">
                  <a:alpha val="86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lvl="0" algn="ctr"/>
            <a:endParaRPr lang="en-US" dirty="0"/>
          </a:p>
        </p:txBody>
      </p:sp>
      <p:sp>
        <p:nvSpPr>
          <p:cNvPr id="9" name="Freeform 8"/>
          <p:cNvSpPr/>
          <p:nvPr userDrawn="1"/>
        </p:nvSpPr>
        <p:spPr>
          <a:xfrm>
            <a:off x="2374905" y="3529952"/>
            <a:ext cx="6769096" cy="993681"/>
          </a:xfrm>
          <a:custGeom>
            <a:avLst/>
            <a:gdLst>
              <a:gd name="connsiteX0" fmla="*/ 0 w 6769096"/>
              <a:gd name="connsiteY0" fmla="*/ 0 h 1192417"/>
              <a:gd name="connsiteX1" fmla="*/ 867271 w 6769096"/>
              <a:gd name="connsiteY1" fmla="*/ 0 h 1192417"/>
              <a:gd name="connsiteX2" fmla="*/ 1146629 w 6769096"/>
              <a:gd name="connsiteY2" fmla="*/ 0 h 1192417"/>
              <a:gd name="connsiteX3" fmla="*/ 1146629 w 6769096"/>
              <a:gd name="connsiteY3" fmla="*/ 2 h 1192417"/>
              <a:gd name="connsiteX4" fmla="*/ 6769096 w 6769096"/>
              <a:gd name="connsiteY4" fmla="*/ 2 h 1192417"/>
              <a:gd name="connsiteX5" fmla="*/ 6769096 w 6769096"/>
              <a:gd name="connsiteY5" fmla="*/ 1190173 h 1192417"/>
              <a:gd name="connsiteX6" fmla="*/ 1146629 w 6769096"/>
              <a:gd name="connsiteY6" fmla="*/ 1190173 h 1192417"/>
              <a:gd name="connsiteX7" fmla="*/ 1146629 w 6769096"/>
              <a:gd name="connsiteY7" fmla="*/ 1192417 h 1192417"/>
              <a:gd name="connsiteX8" fmla="*/ 714047 w 6769096"/>
              <a:gd name="connsiteY8" fmla="*/ 1192417 h 1192417"/>
              <a:gd name="connsiteX9" fmla="*/ 640161 w 6769096"/>
              <a:gd name="connsiteY9" fmla="*/ 1192417 h 1192417"/>
              <a:gd name="connsiteX10" fmla="*/ 0 w 6769096"/>
              <a:gd name="connsiteY10" fmla="*/ 0 h 1192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769096" h="1192417">
                <a:moveTo>
                  <a:pt x="0" y="0"/>
                </a:moveTo>
                <a:lnTo>
                  <a:pt x="867271" y="0"/>
                </a:lnTo>
                <a:lnTo>
                  <a:pt x="1146629" y="0"/>
                </a:lnTo>
                <a:lnTo>
                  <a:pt x="1146629" y="2"/>
                </a:lnTo>
                <a:lnTo>
                  <a:pt x="6769096" y="2"/>
                </a:lnTo>
                <a:lnTo>
                  <a:pt x="6769096" y="1190173"/>
                </a:lnTo>
                <a:lnTo>
                  <a:pt x="1146629" y="1190173"/>
                </a:lnTo>
                <a:lnTo>
                  <a:pt x="1146629" y="1192417"/>
                </a:lnTo>
                <a:lnTo>
                  <a:pt x="714047" y="1192417"/>
                </a:lnTo>
                <a:lnTo>
                  <a:pt x="640161" y="1192417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 userDrawn="1"/>
        </p:nvSpPr>
        <p:spPr>
          <a:xfrm flipV="1">
            <a:off x="4287593" y="-11238"/>
            <a:ext cx="3999167" cy="5736576"/>
          </a:xfrm>
          <a:custGeom>
            <a:avLst/>
            <a:gdLst>
              <a:gd name="connsiteX0" fmla="*/ 0 w 4016529"/>
              <a:gd name="connsiteY0" fmla="*/ 6913776 h 6913776"/>
              <a:gd name="connsiteX1" fmla="*/ 304800 w 4016529"/>
              <a:gd name="connsiteY1" fmla="*/ 6913776 h 6913776"/>
              <a:gd name="connsiteX2" fmla="*/ 4016529 w 4016529"/>
              <a:gd name="connsiteY2" fmla="*/ 0 h 6913776"/>
              <a:gd name="connsiteX3" fmla="*/ 3711729 w 4016529"/>
              <a:gd name="connsiteY3" fmla="*/ 0 h 6913776"/>
              <a:gd name="connsiteX4" fmla="*/ 0 w 4016529"/>
              <a:gd name="connsiteY4" fmla="*/ 6913776 h 691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6529" h="6913776">
                <a:moveTo>
                  <a:pt x="0" y="6913776"/>
                </a:moveTo>
                <a:lnTo>
                  <a:pt x="304800" y="6913776"/>
                </a:lnTo>
                <a:lnTo>
                  <a:pt x="4016529" y="0"/>
                </a:lnTo>
                <a:lnTo>
                  <a:pt x="3711729" y="0"/>
                </a:lnTo>
                <a:lnTo>
                  <a:pt x="0" y="6913776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36" tIns="45718" rIns="91436" bIns="45718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2" name="Group 11"/>
          <p:cNvGrpSpPr/>
          <p:nvPr userDrawn="1"/>
        </p:nvGrpSpPr>
        <p:grpSpPr>
          <a:xfrm>
            <a:off x="268447" y="783170"/>
            <a:ext cx="1810506" cy="2266136"/>
            <a:chOff x="-1732712" y="2269217"/>
            <a:chExt cx="398463" cy="598488"/>
          </a:xfrm>
          <a:solidFill>
            <a:schemeClr val="accent2"/>
          </a:solidFill>
        </p:grpSpPr>
        <p:sp>
          <p:nvSpPr>
            <p:cNvPr id="13" name="Freeform 6"/>
            <p:cNvSpPr>
              <a:spLocks/>
            </p:cNvSpPr>
            <p:nvPr userDrawn="1"/>
          </p:nvSpPr>
          <p:spPr bwMode="auto">
            <a:xfrm>
              <a:off x="-1661274" y="2269217"/>
              <a:ext cx="258763" cy="461963"/>
            </a:xfrm>
            <a:custGeom>
              <a:avLst/>
              <a:gdLst>
                <a:gd name="T0" fmla="*/ 43 w 139"/>
                <a:gd name="T1" fmla="*/ 0 h 248"/>
                <a:gd name="T2" fmla="*/ 79 w 139"/>
                <a:gd name="T3" fmla="*/ 31 h 248"/>
                <a:gd name="T4" fmla="*/ 96 w 139"/>
                <a:gd name="T5" fmla="*/ 75 h 248"/>
                <a:gd name="T6" fmla="*/ 43 w 139"/>
                <a:gd name="T7" fmla="*/ 163 h 248"/>
                <a:gd name="T8" fmla="*/ 38 w 139"/>
                <a:gd name="T9" fmla="*/ 192 h 248"/>
                <a:gd name="T10" fmla="*/ 45 w 139"/>
                <a:gd name="T11" fmla="*/ 212 h 248"/>
                <a:gd name="T12" fmla="*/ 96 w 139"/>
                <a:gd name="T13" fmla="*/ 158 h 248"/>
                <a:gd name="T14" fmla="*/ 87 w 139"/>
                <a:gd name="T15" fmla="*/ 137 h 248"/>
                <a:gd name="T16" fmla="*/ 89 w 139"/>
                <a:gd name="T17" fmla="*/ 137 h 248"/>
                <a:gd name="T18" fmla="*/ 125 w 139"/>
                <a:gd name="T19" fmla="*/ 169 h 248"/>
                <a:gd name="T20" fmla="*/ 137 w 139"/>
                <a:gd name="T21" fmla="*/ 194 h 248"/>
                <a:gd name="T22" fmla="*/ 86 w 139"/>
                <a:gd name="T23" fmla="*/ 248 h 248"/>
                <a:gd name="T24" fmla="*/ 57 w 139"/>
                <a:gd name="T25" fmla="*/ 237 h 248"/>
                <a:gd name="T26" fmla="*/ 15 w 139"/>
                <a:gd name="T27" fmla="*/ 201 h 248"/>
                <a:gd name="T28" fmla="*/ 0 w 139"/>
                <a:gd name="T29" fmla="*/ 162 h 248"/>
                <a:gd name="T30" fmla="*/ 42 w 139"/>
                <a:gd name="T31" fmla="*/ 74 h 248"/>
                <a:gd name="T32" fmla="*/ 50 w 139"/>
                <a:gd name="T33" fmla="*/ 36 h 248"/>
                <a:gd name="T34" fmla="*/ 42 w 139"/>
                <a:gd name="T35" fmla="*/ 2 h 248"/>
                <a:gd name="T36" fmla="*/ 43 w 139"/>
                <a:gd name="T37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9" h="248">
                  <a:moveTo>
                    <a:pt x="43" y="0"/>
                  </a:moveTo>
                  <a:cubicBezTo>
                    <a:pt x="79" y="31"/>
                    <a:pt x="79" y="31"/>
                    <a:pt x="79" y="31"/>
                  </a:cubicBezTo>
                  <a:cubicBezTo>
                    <a:pt x="93" y="43"/>
                    <a:pt x="96" y="59"/>
                    <a:pt x="96" y="75"/>
                  </a:cubicBezTo>
                  <a:cubicBezTo>
                    <a:pt x="96" y="113"/>
                    <a:pt x="57" y="131"/>
                    <a:pt x="43" y="163"/>
                  </a:cubicBezTo>
                  <a:cubicBezTo>
                    <a:pt x="40" y="172"/>
                    <a:pt x="37" y="182"/>
                    <a:pt x="38" y="192"/>
                  </a:cubicBezTo>
                  <a:cubicBezTo>
                    <a:pt x="38" y="195"/>
                    <a:pt x="40" y="211"/>
                    <a:pt x="45" y="212"/>
                  </a:cubicBezTo>
                  <a:cubicBezTo>
                    <a:pt x="79" y="220"/>
                    <a:pt x="107" y="196"/>
                    <a:pt x="96" y="158"/>
                  </a:cubicBezTo>
                  <a:cubicBezTo>
                    <a:pt x="93" y="148"/>
                    <a:pt x="91" y="143"/>
                    <a:pt x="87" y="137"/>
                  </a:cubicBezTo>
                  <a:cubicBezTo>
                    <a:pt x="89" y="137"/>
                    <a:pt x="89" y="137"/>
                    <a:pt x="89" y="137"/>
                  </a:cubicBezTo>
                  <a:cubicBezTo>
                    <a:pt x="125" y="169"/>
                    <a:pt x="125" y="169"/>
                    <a:pt x="125" y="169"/>
                  </a:cubicBezTo>
                  <a:cubicBezTo>
                    <a:pt x="131" y="177"/>
                    <a:pt x="137" y="183"/>
                    <a:pt x="137" y="194"/>
                  </a:cubicBezTo>
                  <a:cubicBezTo>
                    <a:pt x="139" y="224"/>
                    <a:pt x="113" y="248"/>
                    <a:pt x="86" y="248"/>
                  </a:cubicBezTo>
                  <a:cubicBezTo>
                    <a:pt x="74" y="248"/>
                    <a:pt x="64" y="243"/>
                    <a:pt x="57" y="237"/>
                  </a:cubicBezTo>
                  <a:cubicBezTo>
                    <a:pt x="15" y="201"/>
                    <a:pt x="15" y="201"/>
                    <a:pt x="15" y="201"/>
                  </a:cubicBezTo>
                  <a:cubicBezTo>
                    <a:pt x="3" y="190"/>
                    <a:pt x="0" y="178"/>
                    <a:pt x="0" y="162"/>
                  </a:cubicBezTo>
                  <a:cubicBezTo>
                    <a:pt x="0" y="126"/>
                    <a:pt x="29" y="105"/>
                    <a:pt x="42" y="74"/>
                  </a:cubicBezTo>
                  <a:cubicBezTo>
                    <a:pt x="48" y="61"/>
                    <a:pt x="50" y="49"/>
                    <a:pt x="50" y="36"/>
                  </a:cubicBezTo>
                  <a:cubicBezTo>
                    <a:pt x="50" y="25"/>
                    <a:pt x="50" y="10"/>
                    <a:pt x="42" y="2"/>
                  </a:cubicBezTo>
                  <a:cubicBezTo>
                    <a:pt x="43" y="0"/>
                    <a:pt x="43" y="0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-1732712" y="2751817"/>
              <a:ext cx="398463" cy="115888"/>
            </a:xfrm>
            <a:custGeom>
              <a:avLst/>
              <a:gdLst>
                <a:gd name="T0" fmla="*/ 171 w 215"/>
                <a:gd name="T1" fmla="*/ 17 h 62"/>
                <a:gd name="T2" fmla="*/ 215 w 215"/>
                <a:gd name="T3" fmla="*/ 55 h 62"/>
                <a:gd name="T4" fmla="*/ 213 w 215"/>
                <a:gd name="T5" fmla="*/ 55 h 62"/>
                <a:gd name="T6" fmla="*/ 170 w 215"/>
                <a:gd name="T7" fmla="*/ 40 h 62"/>
                <a:gd name="T8" fmla="*/ 126 w 215"/>
                <a:gd name="T9" fmla="*/ 49 h 62"/>
                <a:gd name="T10" fmla="*/ 107 w 215"/>
                <a:gd name="T11" fmla="*/ 56 h 62"/>
                <a:gd name="T12" fmla="*/ 77 w 215"/>
                <a:gd name="T13" fmla="*/ 61 h 62"/>
                <a:gd name="T14" fmla="*/ 35 w 215"/>
                <a:gd name="T15" fmla="*/ 37 h 62"/>
                <a:gd name="T16" fmla="*/ 0 w 215"/>
                <a:gd name="T17" fmla="*/ 7 h 62"/>
                <a:gd name="T18" fmla="*/ 2 w 215"/>
                <a:gd name="T19" fmla="*/ 6 h 62"/>
                <a:gd name="T20" fmla="*/ 67 w 215"/>
                <a:gd name="T21" fmla="*/ 20 h 62"/>
                <a:gd name="T22" fmla="*/ 124 w 215"/>
                <a:gd name="T23" fmla="*/ 1 h 62"/>
                <a:gd name="T24" fmla="*/ 144 w 215"/>
                <a:gd name="T25" fmla="*/ 2 h 62"/>
                <a:gd name="T26" fmla="*/ 171 w 215"/>
                <a:gd name="T27" fmla="*/ 1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5" h="62">
                  <a:moveTo>
                    <a:pt x="171" y="17"/>
                  </a:moveTo>
                  <a:cubicBezTo>
                    <a:pt x="171" y="18"/>
                    <a:pt x="211" y="52"/>
                    <a:pt x="215" y="55"/>
                  </a:cubicBezTo>
                  <a:cubicBezTo>
                    <a:pt x="213" y="55"/>
                    <a:pt x="213" y="55"/>
                    <a:pt x="213" y="55"/>
                  </a:cubicBezTo>
                  <a:cubicBezTo>
                    <a:pt x="201" y="45"/>
                    <a:pt x="187" y="41"/>
                    <a:pt x="170" y="40"/>
                  </a:cubicBezTo>
                  <a:cubicBezTo>
                    <a:pt x="155" y="40"/>
                    <a:pt x="140" y="44"/>
                    <a:pt x="126" y="49"/>
                  </a:cubicBezTo>
                  <a:cubicBezTo>
                    <a:pt x="120" y="51"/>
                    <a:pt x="113" y="54"/>
                    <a:pt x="107" y="56"/>
                  </a:cubicBezTo>
                  <a:cubicBezTo>
                    <a:pt x="98" y="60"/>
                    <a:pt x="87" y="62"/>
                    <a:pt x="77" y="61"/>
                  </a:cubicBezTo>
                  <a:cubicBezTo>
                    <a:pt x="62" y="59"/>
                    <a:pt x="47" y="48"/>
                    <a:pt x="35" y="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2" y="6"/>
                    <a:pt x="2" y="6"/>
                  </a:cubicBezTo>
                  <a:cubicBezTo>
                    <a:pt x="23" y="18"/>
                    <a:pt x="42" y="24"/>
                    <a:pt x="67" y="20"/>
                  </a:cubicBezTo>
                  <a:cubicBezTo>
                    <a:pt x="77" y="19"/>
                    <a:pt x="113" y="1"/>
                    <a:pt x="124" y="1"/>
                  </a:cubicBezTo>
                  <a:cubicBezTo>
                    <a:pt x="130" y="1"/>
                    <a:pt x="138" y="0"/>
                    <a:pt x="144" y="2"/>
                  </a:cubicBezTo>
                  <a:cubicBezTo>
                    <a:pt x="156" y="6"/>
                    <a:pt x="162" y="10"/>
                    <a:pt x="171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3" name="Group 14"/>
          <p:cNvGrpSpPr/>
          <p:nvPr userDrawn="1"/>
        </p:nvGrpSpPr>
        <p:grpSpPr>
          <a:xfrm>
            <a:off x="-745218" y="3566584"/>
            <a:ext cx="3594100" cy="936626"/>
            <a:chOff x="9102725" y="4229100"/>
            <a:chExt cx="3594100" cy="1123950"/>
          </a:xfrm>
          <a:solidFill>
            <a:schemeClr val="accent1">
              <a:lumMod val="75000"/>
              <a:alpha val="52000"/>
            </a:schemeClr>
          </a:solidFill>
        </p:grpSpPr>
        <p:grpSp>
          <p:nvGrpSpPr>
            <p:cNvPr id="4" name="Group 15"/>
            <p:cNvGrpSpPr/>
            <p:nvPr/>
          </p:nvGrpSpPr>
          <p:grpSpPr>
            <a:xfrm>
              <a:off x="9102725" y="42291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13" name="Oval 112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4" name="Oval 113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5" name="Oval 114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6" name="Oval 115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7" name="Oval 116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8" name="Oval 117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9" name="Oval 118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0" name="Oval 119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1" name="Oval 120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2" name="Oval 121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3" name="Oval 122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4" name="Oval 123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5" name="Oval 124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6" name="Oval 125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7" name="Oval 126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5" name="Group 16"/>
            <p:cNvGrpSpPr/>
            <p:nvPr/>
          </p:nvGrpSpPr>
          <p:grpSpPr>
            <a:xfrm>
              <a:off x="9204325" y="44005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98" name="Oval 97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9" name="Oval 98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0" name="Oval 99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1" name="Oval 100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Oval 101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3" name="Oval 102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4" name="Oval 103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Oval 104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Oval 105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7" name="Oval 106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8" name="Oval 107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9" name="Oval 108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0" name="Oval 109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1" name="Oval 110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2" name="Oval 111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6" name="Group 17"/>
            <p:cNvGrpSpPr/>
            <p:nvPr/>
          </p:nvGrpSpPr>
          <p:grpSpPr>
            <a:xfrm>
              <a:off x="9305925" y="45720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83" name="Oval 82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4" name="Oval 83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5" name="Oval 84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6" name="Oval 85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8" name="Oval 87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9" name="Oval 88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0" name="Oval 89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1" name="Oval 90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2" name="Oval 91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3" name="Oval 92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4" name="Oval 93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5" name="Oval 94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6" name="Oval 95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7" name="Oval 96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" name="Group 18"/>
            <p:cNvGrpSpPr/>
            <p:nvPr/>
          </p:nvGrpSpPr>
          <p:grpSpPr>
            <a:xfrm>
              <a:off x="9391650" y="47434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68" name="Oval 67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9" name="Oval 68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0" name="Oval 69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1" name="Oval 70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2" name="Oval 71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3" name="Oval 72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5" name="Oval 74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Oval 76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Oval 78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Oval 79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1" name="Oval 80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2" name="Oval 81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" name="Group 19"/>
            <p:cNvGrpSpPr/>
            <p:nvPr/>
          </p:nvGrpSpPr>
          <p:grpSpPr>
            <a:xfrm>
              <a:off x="9476105" y="49149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53" name="Oval 52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0" name="Oval 59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2" name="Oval 61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Oval 63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5" name="Oval 64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6" name="Oval 65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7" name="Oval 66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5" name="Group 20"/>
            <p:cNvGrpSpPr/>
            <p:nvPr/>
          </p:nvGrpSpPr>
          <p:grpSpPr>
            <a:xfrm>
              <a:off x="9563100" y="50863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38" name="Oval 37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2" name="Oval 41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3" name="Oval 42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Oval 44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45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7" name="Oval 46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6" name="Group 21"/>
            <p:cNvGrpSpPr/>
            <p:nvPr/>
          </p:nvGrpSpPr>
          <p:grpSpPr>
            <a:xfrm>
              <a:off x="9667875" y="52578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23" name="Oval 22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128" name="Freeform 127"/>
          <p:cNvSpPr/>
          <p:nvPr userDrawn="1"/>
        </p:nvSpPr>
        <p:spPr>
          <a:xfrm flipV="1">
            <a:off x="4964569" y="-11236"/>
            <a:ext cx="1584884" cy="2273426"/>
          </a:xfrm>
          <a:custGeom>
            <a:avLst/>
            <a:gdLst>
              <a:gd name="connsiteX0" fmla="*/ 0 w 4016529"/>
              <a:gd name="connsiteY0" fmla="*/ 6913776 h 6913776"/>
              <a:gd name="connsiteX1" fmla="*/ 304800 w 4016529"/>
              <a:gd name="connsiteY1" fmla="*/ 6913776 h 6913776"/>
              <a:gd name="connsiteX2" fmla="*/ 4016529 w 4016529"/>
              <a:gd name="connsiteY2" fmla="*/ 0 h 6913776"/>
              <a:gd name="connsiteX3" fmla="*/ 3711729 w 4016529"/>
              <a:gd name="connsiteY3" fmla="*/ 0 h 6913776"/>
              <a:gd name="connsiteX4" fmla="*/ 0 w 4016529"/>
              <a:gd name="connsiteY4" fmla="*/ 6913776 h 691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6529" h="6913776">
                <a:moveTo>
                  <a:pt x="0" y="6913776"/>
                </a:moveTo>
                <a:lnTo>
                  <a:pt x="304800" y="6913776"/>
                </a:lnTo>
                <a:lnTo>
                  <a:pt x="4016529" y="0"/>
                </a:lnTo>
                <a:lnTo>
                  <a:pt x="3711729" y="0"/>
                </a:lnTo>
                <a:lnTo>
                  <a:pt x="0" y="6913776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36" tIns="45718" rIns="91436" bIns="45718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2" name="Content Placeholder 131"/>
          <p:cNvSpPr>
            <a:spLocks noGrp="1"/>
          </p:cNvSpPr>
          <p:nvPr>
            <p:ph sz="quarter" idx="10" hasCustomPrompt="1"/>
          </p:nvPr>
        </p:nvSpPr>
        <p:spPr>
          <a:xfrm>
            <a:off x="3178176" y="3724504"/>
            <a:ext cx="4789488" cy="604573"/>
          </a:xfrm>
        </p:spPr>
        <p:txBody>
          <a:bodyPr anchor="ctr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Seperator</a:t>
            </a:r>
            <a:r>
              <a:rPr lang="en-US" dirty="0"/>
              <a:t> Slide</a:t>
            </a:r>
          </a:p>
        </p:txBody>
      </p:sp>
    </p:spTree>
    <p:extLst>
      <p:ext uri="{BB962C8B-B14F-4D97-AF65-F5344CB8AC3E}">
        <p14:creationId xmlns:p14="http://schemas.microsoft.com/office/powerpoint/2010/main" val="41593677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 userDrawn="1"/>
        </p:nvSpPr>
        <p:spPr>
          <a:xfrm>
            <a:off x="-1" y="3"/>
            <a:ext cx="7431970" cy="5731006"/>
          </a:xfrm>
          <a:custGeom>
            <a:avLst/>
            <a:gdLst>
              <a:gd name="connsiteX0" fmla="*/ 0 w 7431970"/>
              <a:gd name="connsiteY0" fmla="*/ 0 h 6877207"/>
              <a:gd name="connsiteX1" fmla="*/ 3313744 w 7431970"/>
              <a:gd name="connsiteY1" fmla="*/ 0 h 6877207"/>
              <a:gd name="connsiteX2" fmla="*/ 3313744 w 7431970"/>
              <a:gd name="connsiteY2" fmla="*/ 1 h 6877207"/>
              <a:gd name="connsiteX3" fmla="*/ 3739874 w 7431970"/>
              <a:gd name="connsiteY3" fmla="*/ 1 h 6877207"/>
              <a:gd name="connsiteX4" fmla="*/ 7431970 w 7431970"/>
              <a:gd name="connsiteY4" fmla="*/ 6877207 h 6877207"/>
              <a:gd name="connsiteX5" fmla="*/ 2430032 w 7431970"/>
              <a:gd name="connsiteY5" fmla="*/ 6877207 h 6877207"/>
              <a:gd name="connsiteX6" fmla="*/ 2430032 w 7431970"/>
              <a:gd name="connsiteY6" fmla="*/ 6877206 h 6877207"/>
              <a:gd name="connsiteX7" fmla="*/ 0 w 7431970"/>
              <a:gd name="connsiteY7" fmla="*/ 6877206 h 6877207"/>
              <a:gd name="connsiteX8" fmla="*/ 0 w 7431970"/>
              <a:gd name="connsiteY8" fmla="*/ 0 h 6877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31970" h="6877207">
                <a:moveTo>
                  <a:pt x="0" y="0"/>
                </a:moveTo>
                <a:lnTo>
                  <a:pt x="3313744" y="0"/>
                </a:lnTo>
                <a:lnTo>
                  <a:pt x="3313744" y="1"/>
                </a:lnTo>
                <a:lnTo>
                  <a:pt x="3739874" y="1"/>
                </a:lnTo>
                <a:lnTo>
                  <a:pt x="7431970" y="6877207"/>
                </a:lnTo>
                <a:lnTo>
                  <a:pt x="2430032" y="6877207"/>
                </a:lnTo>
                <a:lnTo>
                  <a:pt x="2430032" y="6877206"/>
                </a:lnTo>
                <a:lnTo>
                  <a:pt x="0" y="6877206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 userDrawn="1"/>
        </p:nvSpPr>
        <p:spPr>
          <a:xfrm flipV="1">
            <a:off x="3730401" y="-11236"/>
            <a:ext cx="3995284" cy="5731006"/>
          </a:xfrm>
          <a:custGeom>
            <a:avLst/>
            <a:gdLst>
              <a:gd name="connsiteX0" fmla="*/ 0 w 4016529"/>
              <a:gd name="connsiteY0" fmla="*/ 6913776 h 6913776"/>
              <a:gd name="connsiteX1" fmla="*/ 304800 w 4016529"/>
              <a:gd name="connsiteY1" fmla="*/ 6913776 h 6913776"/>
              <a:gd name="connsiteX2" fmla="*/ 4016529 w 4016529"/>
              <a:gd name="connsiteY2" fmla="*/ 0 h 6913776"/>
              <a:gd name="connsiteX3" fmla="*/ 3711729 w 4016529"/>
              <a:gd name="connsiteY3" fmla="*/ 0 h 6913776"/>
              <a:gd name="connsiteX4" fmla="*/ 0 w 4016529"/>
              <a:gd name="connsiteY4" fmla="*/ 6913776 h 691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6529" h="6913776">
                <a:moveTo>
                  <a:pt x="0" y="6913776"/>
                </a:moveTo>
                <a:lnTo>
                  <a:pt x="304800" y="6913776"/>
                </a:lnTo>
                <a:lnTo>
                  <a:pt x="4016529" y="0"/>
                </a:lnTo>
                <a:lnTo>
                  <a:pt x="3711729" y="0"/>
                </a:lnTo>
                <a:lnTo>
                  <a:pt x="0" y="691377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36" tIns="45718" rIns="91436" bIns="45718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 userDrawn="1"/>
        </p:nvSpPr>
        <p:spPr>
          <a:xfrm flipV="1">
            <a:off x="3358927" y="-11236"/>
            <a:ext cx="1584884" cy="2273426"/>
          </a:xfrm>
          <a:custGeom>
            <a:avLst/>
            <a:gdLst>
              <a:gd name="connsiteX0" fmla="*/ 0 w 4016529"/>
              <a:gd name="connsiteY0" fmla="*/ 6913776 h 6913776"/>
              <a:gd name="connsiteX1" fmla="*/ 304800 w 4016529"/>
              <a:gd name="connsiteY1" fmla="*/ 6913776 h 6913776"/>
              <a:gd name="connsiteX2" fmla="*/ 4016529 w 4016529"/>
              <a:gd name="connsiteY2" fmla="*/ 0 h 6913776"/>
              <a:gd name="connsiteX3" fmla="*/ 3711729 w 4016529"/>
              <a:gd name="connsiteY3" fmla="*/ 0 h 6913776"/>
              <a:gd name="connsiteX4" fmla="*/ 0 w 4016529"/>
              <a:gd name="connsiteY4" fmla="*/ 6913776 h 691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6529" h="6913776">
                <a:moveTo>
                  <a:pt x="0" y="6913776"/>
                </a:moveTo>
                <a:lnTo>
                  <a:pt x="304800" y="6913776"/>
                </a:lnTo>
                <a:lnTo>
                  <a:pt x="4016529" y="0"/>
                </a:lnTo>
                <a:lnTo>
                  <a:pt x="3711729" y="0"/>
                </a:lnTo>
                <a:lnTo>
                  <a:pt x="0" y="691377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36" tIns="45718" rIns="91436" bIns="45718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1309690"/>
            <a:ext cx="9144000" cy="3095626"/>
          </a:xfrm>
          <a:prstGeom prst="rect">
            <a:avLst/>
          </a:prstGeom>
          <a:gradFill>
            <a:gsLst>
              <a:gs pos="55000">
                <a:srgbClr val="F8A76D"/>
              </a:gs>
              <a:gs pos="0">
                <a:schemeClr val="bg1"/>
              </a:gs>
              <a:gs pos="100000">
                <a:schemeClr val="accent1">
                  <a:alpha val="86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lvl="0" algn="ctr"/>
            <a:endParaRPr lang="en-US" dirty="0"/>
          </a:p>
        </p:txBody>
      </p:sp>
      <p:grpSp>
        <p:nvGrpSpPr>
          <p:cNvPr id="2" name="Group 11"/>
          <p:cNvGrpSpPr/>
          <p:nvPr userDrawn="1"/>
        </p:nvGrpSpPr>
        <p:grpSpPr>
          <a:xfrm>
            <a:off x="7755744" y="1503589"/>
            <a:ext cx="1146629" cy="508000"/>
            <a:chOff x="10442581" y="221342"/>
            <a:chExt cx="1528839" cy="812800"/>
          </a:xfrm>
        </p:grpSpPr>
        <p:sp>
          <p:nvSpPr>
            <p:cNvPr id="13" name="Rounded Rectangle 12"/>
            <p:cNvSpPr/>
            <p:nvPr/>
          </p:nvSpPr>
          <p:spPr bwMode="auto">
            <a:xfrm>
              <a:off x="10442581" y="221342"/>
              <a:ext cx="1528839" cy="812800"/>
            </a:xfrm>
            <a:prstGeom prst="roundRect">
              <a:avLst>
                <a:gd name="adj" fmla="val 7292"/>
              </a:avLst>
            </a:prstGeom>
            <a:solidFill>
              <a:schemeClr val="bg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40500" tIns="40500" rIns="40500" bIns="405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721" fontAlgn="base">
                <a:spcBef>
                  <a:spcPct val="0"/>
                </a:spcBef>
                <a:spcAft>
                  <a:spcPct val="0"/>
                </a:spcAft>
              </a:pPr>
              <a:endParaRPr lang="en-US" sz="900" b="1" dirty="0">
                <a:solidFill>
                  <a:schemeClr val="bg1"/>
                </a:solidFill>
                <a:latin typeface="+mj-lt"/>
              </a:endParaRPr>
            </a:p>
          </p:txBody>
        </p:sp>
        <p:grpSp>
          <p:nvGrpSpPr>
            <p:cNvPr id="3" name="Group 13"/>
            <p:cNvGrpSpPr/>
            <p:nvPr/>
          </p:nvGrpSpPr>
          <p:grpSpPr>
            <a:xfrm>
              <a:off x="10649788" y="288017"/>
              <a:ext cx="1114425" cy="679450"/>
              <a:chOff x="10821988" y="1865313"/>
              <a:chExt cx="1114425" cy="679450"/>
            </a:xfrm>
          </p:grpSpPr>
          <p:sp>
            <p:nvSpPr>
              <p:cNvPr id="15" name="Freeform 6"/>
              <p:cNvSpPr>
                <a:spLocks/>
              </p:cNvSpPr>
              <p:nvPr userDrawn="1"/>
            </p:nvSpPr>
            <p:spPr bwMode="auto">
              <a:xfrm>
                <a:off x="10893426" y="1865313"/>
                <a:ext cx="258763" cy="461963"/>
              </a:xfrm>
              <a:custGeom>
                <a:avLst/>
                <a:gdLst>
                  <a:gd name="T0" fmla="*/ 43 w 139"/>
                  <a:gd name="T1" fmla="*/ 0 h 248"/>
                  <a:gd name="T2" fmla="*/ 79 w 139"/>
                  <a:gd name="T3" fmla="*/ 31 h 248"/>
                  <a:gd name="T4" fmla="*/ 96 w 139"/>
                  <a:gd name="T5" fmla="*/ 75 h 248"/>
                  <a:gd name="T6" fmla="*/ 43 w 139"/>
                  <a:gd name="T7" fmla="*/ 163 h 248"/>
                  <a:gd name="T8" fmla="*/ 38 w 139"/>
                  <a:gd name="T9" fmla="*/ 192 h 248"/>
                  <a:gd name="T10" fmla="*/ 45 w 139"/>
                  <a:gd name="T11" fmla="*/ 212 h 248"/>
                  <a:gd name="T12" fmla="*/ 96 w 139"/>
                  <a:gd name="T13" fmla="*/ 158 h 248"/>
                  <a:gd name="T14" fmla="*/ 87 w 139"/>
                  <a:gd name="T15" fmla="*/ 137 h 248"/>
                  <a:gd name="T16" fmla="*/ 89 w 139"/>
                  <a:gd name="T17" fmla="*/ 137 h 248"/>
                  <a:gd name="T18" fmla="*/ 125 w 139"/>
                  <a:gd name="T19" fmla="*/ 169 h 248"/>
                  <a:gd name="T20" fmla="*/ 137 w 139"/>
                  <a:gd name="T21" fmla="*/ 194 h 248"/>
                  <a:gd name="T22" fmla="*/ 86 w 139"/>
                  <a:gd name="T23" fmla="*/ 248 h 248"/>
                  <a:gd name="T24" fmla="*/ 57 w 139"/>
                  <a:gd name="T25" fmla="*/ 237 h 248"/>
                  <a:gd name="T26" fmla="*/ 15 w 139"/>
                  <a:gd name="T27" fmla="*/ 201 h 248"/>
                  <a:gd name="T28" fmla="*/ 0 w 139"/>
                  <a:gd name="T29" fmla="*/ 162 h 248"/>
                  <a:gd name="T30" fmla="*/ 42 w 139"/>
                  <a:gd name="T31" fmla="*/ 74 h 248"/>
                  <a:gd name="T32" fmla="*/ 50 w 139"/>
                  <a:gd name="T33" fmla="*/ 36 h 248"/>
                  <a:gd name="T34" fmla="*/ 42 w 139"/>
                  <a:gd name="T35" fmla="*/ 2 h 248"/>
                  <a:gd name="T36" fmla="*/ 43 w 139"/>
                  <a:gd name="T37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39" h="248">
                    <a:moveTo>
                      <a:pt x="43" y="0"/>
                    </a:moveTo>
                    <a:cubicBezTo>
                      <a:pt x="79" y="31"/>
                      <a:pt x="79" y="31"/>
                      <a:pt x="79" y="31"/>
                    </a:cubicBezTo>
                    <a:cubicBezTo>
                      <a:pt x="93" y="43"/>
                      <a:pt x="96" y="59"/>
                      <a:pt x="96" y="75"/>
                    </a:cubicBezTo>
                    <a:cubicBezTo>
                      <a:pt x="96" y="113"/>
                      <a:pt x="57" y="131"/>
                      <a:pt x="43" y="163"/>
                    </a:cubicBezTo>
                    <a:cubicBezTo>
                      <a:pt x="40" y="172"/>
                      <a:pt x="37" y="182"/>
                      <a:pt x="38" y="192"/>
                    </a:cubicBezTo>
                    <a:cubicBezTo>
                      <a:pt x="38" y="195"/>
                      <a:pt x="40" y="211"/>
                      <a:pt x="45" y="212"/>
                    </a:cubicBezTo>
                    <a:cubicBezTo>
                      <a:pt x="79" y="220"/>
                      <a:pt x="107" y="196"/>
                      <a:pt x="96" y="158"/>
                    </a:cubicBezTo>
                    <a:cubicBezTo>
                      <a:pt x="93" y="148"/>
                      <a:pt x="91" y="143"/>
                      <a:pt x="87" y="137"/>
                    </a:cubicBezTo>
                    <a:cubicBezTo>
                      <a:pt x="89" y="137"/>
                      <a:pt x="89" y="137"/>
                      <a:pt x="89" y="137"/>
                    </a:cubicBezTo>
                    <a:cubicBezTo>
                      <a:pt x="125" y="169"/>
                      <a:pt x="125" y="169"/>
                      <a:pt x="125" y="169"/>
                    </a:cubicBezTo>
                    <a:cubicBezTo>
                      <a:pt x="131" y="177"/>
                      <a:pt x="137" y="183"/>
                      <a:pt x="137" y="194"/>
                    </a:cubicBezTo>
                    <a:cubicBezTo>
                      <a:pt x="139" y="224"/>
                      <a:pt x="113" y="248"/>
                      <a:pt x="86" y="248"/>
                    </a:cubicBezTo>
                    <a:cubicBezTo>
                      <a:pt x="74" y="248"/>
                      <a:pt x="64" y="243"/>
                      <a:pt x="57" y="237"/>
                    </a:cubicBezTo>
                    <a:cubicBezTo>
                      <a:pt x="15" y="201"/>
                      <a:pt x="15" y="201"/>
                      <a:pt x="15" y="201"/>
                    </a:cubicBezTo>
                    <a:cubicBezTo>
                      <a:pt x="3" y="190"/>
                      <a:pt x="0" y="178"/>
                      <a:pt x="0" y="162"/>
                    </a:cubicBezTo>
                    <a:cubicBezTo>
                      <a:pt x="0" y="126"/>
                      <a:pt x="29" y="105"/>
                      <a:pt x="42" y="74"/>
                    </a:cubicBezTo>
                    <a:cubicBezTo>
                      <a:pt x="48" y="61"/>
                      <a:pt x="50" y="49"/>
                      <a:pt x="50" y="36"/>
                    </a:cubicBezTo>
                    <a:cubicBezTo>
                      <a:pt x="50" y="25"/>
                      <a:pt x="50" y="10"/>
                      <a:pt x="42" y="2"/>
                    </a:cubicBezTo>
                    <a:cubicBezTo>
                      <a:pt x="43" y="0"/>
                      <a:pt x="43" y="0"/>
                      <a:pt x="43" y="0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16" name="Freeform 7"/>
              <p:cNvSpPr>
                <a:spLocks/>
              </p:cNvSpPr>
              <p:nvPr userDrawn="1"/>
            </p:nvSpPr>
            <p:spPr bwMode="auto">
              <a:xfrm>
                <a:off x="10821988" y="2347913"/>
                <a:ext cx="398463" cy="115888"/>
              </a:xfrm>
              <a:custGeom>
                <a:avLst/>
                <a:gdLst>
                  <a:gd name="T0" fmla="*/ 171 w 215"/>
                  <a:gd name="T1" fmla="*/ 17 h 62"/>
                  <a:gd name="T2" fmla="*/ 215 w 215"/>
                  <a:gd name="T3" fmla="*/ 55 h 62"/>
                  <a:gd name="T4" fmla="*/ 213 w 215"/>
                  <a:gd name="T5" fmla="*/ 55 h 62"/>
                  <a:gd name="T6" fmla="*/ 170 w 215"/>
                  <a:gd name="T7" fmla="*/ 40 h 62"/>
                  <a:gd name="T8" fmla="*/ 126 w 215"/>
                  <a:gd name="T9" fmla="*/ 49 h 62"/>
                  <a:gd name="T10" fmla="*/ 107 w 215"/>
                  <a:gd name="T11" fmla="*/ 56 h 62"/>
                  <a:gd name="T12" fmla="*/ 77 w 215"/>
                  <a:gd name="T13" fmla="*/ 61 h 62"/>
                  <a:gd name="T14" fmla="*/ 35 w 215"/>
                  <a:gd name="T15" fmla="*/ 37 h 62"/>
                  <a:gd name="T16" fmla="*/ 0 w 215"/>
                  <a:gd name="T17" fmla="*/ 7 h 62"/>
                  <a:gd name="T18" fmla="*/ 2 w 215"/>
                  <a:gd name="T19" fmla="*/ 6 h 62"/>
                  <a:gd name="T20" fmla="*/ 67 w 215"/>
                  <a:gd name="T21" fmla="*/ 20 h 62"/>
                  <a:gd name="T22" fmla="*/ 124 w 215"/>
                  <a:gd name="T23" fmla="*/ 1 h 62"/>
                  <a:gd name="T24" fmla="*/ 144 w 215"/>
                  <a:gd name="T25" fmla="*/ 2 h 62"/>
                  <a:gd name="T26" fmla="*/ 171 w 215"/>
                  <a:gd name="T27" fmla="*/ 17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15" h="62">
                    <a:moveTo>
                      <a:pt x="171" y="17"/>
                    </a:moveTo>
                    <a:cubicBezTo>
                      <a:pt x="171" y="18"/>
                      <a:pt x="211" y="52"/>
                      <a:pt x="215" y="55"/>
                    </a:cubicBezTo>
                    <a:cubicBezTo>
                      <a:pt x="213" y="55"/>
                      <a:pt x="213" y="55"/>
                      <a:pt x="213" y="55"/>
                    </a:cubicBezTo>
                    <a:cubicBezTo>
                      <a:pt x="201" y="45"/>
                      <a:pt x="187" y="41"/>
                      <a:pt x="170" y="40"/>
                    </a:cubicBezTo>
                    <a:cubicBezTo>
                      <a:pt x="155" y="40"/>
                      <a:pt x="140" y="44"/>
                      <a:pt x="126" y="49"/>
                    </a:cubicBezTo>
                    <a:cubicBezTo>
                      <a:pt x="120" y="51"/>
                      <a:pt x="113" y="54"/>
                      <a:pt x="107" y="56"/>
                    </a:cubicBezTo>
                    <a:cubicBezTo>
                      <a:pt x="98" y="60"/>
                      <a:pt x="87" y="62"/>
                      <a:pt x="77" y="61"/>
                    </a:cubicBezTo>
                    <a:cubicBezTo>
                      <a:pt x="62" y="59"/>
                      <a:pt x="47" y="48"/>
                      <a:pt x="35" y="3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2" y="6"/>
                      <a:pt x="2" y="6"/>
                    </a:cubicBezTo>
                    <a:cubicBezTo>
                      <a:pt x="23" y="18"/>
                      <a:pt x="42" y="24"/>
                      <a:pt x="67" y="20"/>
                    </a:cubicBezTo>
                    <a:cubicBezTo>
                      <a:pt x="77" y="19"/>
                      <a:pt x="113" y="1"/>
                      <a:pt x="124" y="1"/>
                    </a:cubicBezTo>
                    <a:cubicBezTo>
                      <a:pt x="130" y="1"/>
                      <a:pt x="138" y="0"/>
                      <a:pt x="144" y="2"/>
                    </a:cubicBezTo>
                    <a:cubicBezTo>
                      <a:pt x="156" y="6"/>
                      <a:pt x="162" y="10"/>
                      <a:pt x="171" y="17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17" name="Freeform 8"/>
              <p:cNvSpPr>
                <a:spLocks noEditPoints="1"/>
              </p:cNvSpPr>
              <p:nvPr userDrawn="1"/>
            </p:nvSpPr>
            <p:spPr bwMode="auto">
              <a:xfrm>
                <a:off x="11202988" y="1911350"/>
                <a:ext cx="733425" cy="228600"/>
              </a:xfrm>
              <a:custGeom>
                <a:avLst/>
                <a:gdLst>
                  <a:gd name="T0" fmla="*/ 213 w 395"/>
                  <a:gd name="T1" fmla="*/ 26 h 122"/>
                  <a:gd name="T2" fmla="*/ 231 w 395"/>
                  <a:gd name="T3" fmla="*/ 76 h 122"/>
                  <a:gd name="T4" fmla="*/ 391 w 395"/>
                  <a:gd name="T5" fmla="*/ 116 h 122"/>
                  <a:gd name="T6" fmla="*/ 341 w 395"/>
                  <a:gd name="T7" fmla="*/ 52 h 122"/>
                  <a:gd name="T8" fmla="*/ 383 w 395"/>
                  <a:gd name="T9" fmla="*/ 8 h 122"/>
                  <a:gd name="T10" fmla="*/ 349 w 395"/>
                  <a:gd name="T11" fmla="*/ 2 h 122"/>
                  <a:gd name="T12" fmla="*/ 356 w 395"/>
                  <a:gd name="T13" fmla="*/ 19 h 122"/>
                  <a:gd name="T14" fmla="*/ 319 w 395"/>
                  <a:gd name="T15" fmla="*/ 20 h 122"/>
                  <a:gd name="T16" fmla="*/ 326 w 395"/>
                  <a:gd name="T17" fmla="*/ 2 h 122"/>
                  <a:gd name="T18" fmla="*/ 279 w 395"/>
                  <a:gd name="T19" fmla="*/ 8 h 122"/>
                  <a:gd name="T20" fmla="*/ 321 w 395"/>
                  <a:gd name="T21" fmla="*/ 61 h 122"/>
                  <a:gd name="T22" fmla="*/ 283 w 395"/>
                  <a:gd name="T23" fmla="*/ 113 h 122"/>
                  <a:gd name="T24" fmla="*/ 274 w 395"/>
                  <a:gd name="T25" fmla="*/ 113 h 122"/>
                  <a:gd name="T26" fmla="*/ 227 w 395"/>
                  <a:gd name="T27" fmla="*/ 0 h 122"/>
                  <a:gd name="T28" fmla="*/ 171 w 395"/>
                  <a:gd name="T29" fmla="*/ 106 h 122"/>
                  <a:gd name="T30" fmla="*/ 142 w 395"/>
                  <a:gd name="T31" fmla="*/ 109 h 122"/>
                  <a:gd name="T32" fmla="*/ 141 w 395"/>
                  <a:gd name="T33" fmla="*/ 24 h 122"/>
                  <a:gd name="T34" fmla="*/ 154 w 395"/>
                  <a:gd name="T35" fmla="*/ 8 h 122"/>
                  <a:gd name="T36" fmla="*/ 125 w 395"/>
                  <a:gd name="T37" fmla="*/ 2 h 122"/>
                  <a:gd name="T38" fmla="*/ 35 w 395"/>
                  <a:gd name="T39" fmla="*/ 2 h 122"/>
                  <a:gd name="T40" fmla="*/ 4 w 395"/>
                  <a:gd name="T41" fmla="*/ 8 h 122"/>
                  <a:gd name="T42" fmla="*/ 17 w 395"/>
                  <a:gd name="T43" fmla="*/ 23 h 122"/>
                  <a:gd name="T44" fmla="*/ 16 w 395"/>
                  <a:gd name="T45" fmla="*/ 108 h 122"/>
                  <a:gd name="T46" fmla="*/ 7 w 395"/>
                  <a:gd name="T47" fmla="*/ 116 h 122"/>
                  <a:gd name="T48" fmla="*/ 41 w 395"/>
                  <a:gd name="T49" fmla="*/ 122 h 122"/>
                  <a:gd name="T50" fmla="*/ 36 w 395"/>
                  <a:gd name="T51" fmla="*/ 116 h 122"/>
                  <a:gd name="T52" fmla="*/ 26 w 395"/>
                  <a:gd name="T53" fmla="*/ 97 h 122"/>
                  <a:gd name="T54" fmla="*/ 26 w 395"/>
                  <a:gd name="T55" fmla="*/ 34 h 122"/>
                  <a:gd name="T56" fmla="*/ 73 w 395"/>
                  <a:gd name="T57" fmla="*/ 122 h 122"/>
                  <a:gd name="T58" fmla="*/ 117 w 395"/>
                  <a:gd name="T59" fmla="*/ 37 h 122"/>
                  <a:gd name="T60" fmla="*/ 117 w 395"/>
                  <a:gd name="T61" fmla="*/ 112 h 122"/>
                  <a:gd name="T62" fmla="*/ 103 w 395"/>
                  <a:gd name="T63" fmla="*/ 122 h 122"/>
                  <a:gd name="T64" fmla="*/ 143 w 395"/>
                  <a:gd name="T65" fmla="*/ 122 h 122"/>
                  <a:gd name="T66" fmla="*/ 157 w 395"/>
                  <a:gd name="T67" fmla="*/ 122 h 122"/>
                  <a:gd name="T68" fmla="*/ 186 w 395"/>
                  <a:gd name="T69" fmla="*/ 116 h 122"/>
                  <a:gd name="T70" fmla="*/ 190 w 395"/>
                  <a:gd name="T71" fmla="*/ 84 h 122"/>
                  <a:gd name="T72" fmla="*/ 242 w 395"/>
                  <a:gd name="T73" fmla="*/ 104 h 122"/>
                  <a:gd name="T74" fmla="*/ 233 w 395"/>
                  <a:gd name="T75" fmla="*/ 122 h 122"/>
                  <a:gd name="T76" fmla="*/ 273 w 395"/>
                  <a:gd name="T77" fmla="*/ 122 h 122"/>
                  <a:gd name="T78" fmla="*/ 281 w 395"/>
                  <a:gd name="T79" fmla="*/ 122 h 122"/>
                  <a:gd name="T80" fmla="*/ 284 w 395"/>
                  <a:gd name="T81" fmla="*/ 122 h 122"/>
                  <a:gd name="T82" fmla="*/ 300 w 395"/>
                  <a:gd name="T83" fmla="*/ 115 h 122"/>
                  <a:gd name="T84" fmla="*/ 302 w 395"/>
                  <a:gd name="T85" fmla="*/ 101 h 122"/>
                  <a:gd name="T86" fmla="*/ 350 w 395"/>
                  <a:gd name="T87" fmla="*/ 103 h 122"/>
                  <a:gd name="T88" fmla="*/ 345 w 395"/>
                  <a:gd name="T89" fmla="*/ 122 h 122"/>
                  <a:gd name="T90" fmla="*/ 391 w 395"/>
                  <a:gd name="T91" fmla="*/ 116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95" h="122">
                    <a:moveTo>
                      <a:pt x="193" y="76"/>
                    </a:moveTo>
                    <a:cubicBezTo>
                      <a:pt x="213" y="26"/>
                      <a:pt x="213" y="26"/>
                      <a:pt x="213" y="26"/>
                    </a:cubicBezTo>
                    <a:cubicBezTo>
                      <a:pt x="213" y="26"/>
                      <a:pt x="213" y="26"/>
                      <a:pt x="213" y="26"/>
                    </a:cubicBezTo>
                    <a:cubicBezTo>
                      <a:pt x="231" y="76"/>
                      <a:pt x="231" y="76"/>
                      <a:pt x="231" y="76"/>
                    </a:cubicBezTo>
                    <a:cubicBezTo>
                      <a:pt x="193" y="76"/>
                      <a:pt x="193" y="76"/>
                      <a:pt x="193" y="76"/>
                    </a:cubicBezTo>
                    <a:close/>
                    <a:moveTo>
                      <a:pt x="391" y="116"/>
                    </a:moveTo>
                    <a:cubicBezTo>
                      <a:pt x="385" y="115"/>
                      <a:pt x="383" y="112"/>
                      <a:pt x="376" y="102"/>
                    </a:cubicBezTo>
                    <a:cubicBezTo>
                      <a:pt x="341" y="52"/>
                      <a:pt x="341" y="52"/>
                      <a:pt x="341" y="52"/>
                    </a:cubicBezTo>
                    <a:cubicBezTo>
                      <a:pt x="368" y="15"/>
                      <a:pt x="368" y="15"/>
                      <a:pt x="368" y="15"/>
                    </a:cubicBezTo>
                    <a:cubicBezTo>
                      <a:pt x="371" y="11"/>
                      <a:pt x="377" y="9"/>
                      <a:pt x="383" y="8"/>
                    </a:cubicBezTo>
                    <a:cubicBezTo>
                      <a:pt x="386" y="7"/>
                      <a:pt x="387" y="3"/>
                      <a:pt x="387" y="2"/>
                    </a:cubicBezTo>
                    <a:cubicBezTo>
                      <a:pt x="349" y="2"/>
                      <a:pt x="349" y="2"/>
                      <a:pt x="349" y="2"/>
                    </a:cubicBezTo>
                    <a:cubicBezTo>
                      <a:pt x="349" y="3"/>
                      <a:pt x="349" y="7"/>
                      <a:pt x="353" y="8"/>
                    </a:cubicBezTo>
                    <a:cubicBezTo>
                      <a:pt x="357" y="10"/>
                      <a:pt x="360" y="14"/>
                      <a:pt x="356" y="19"/>
                    </a:cubicBezTo>
                    <a:cubicBezTo>
                      <a:pt x="336" y="46"/>
                      <a:pt x="336" y="46"/>
                      <a:pt x="336" y="46"/>
                    </a:cubicBezTo>
                    <a:cubicBezTo>
                      <a:pt x="319" y="20"/>
                      <a:pt x="319" y="20"/>
                      <a:pt x="319" y="20"/>
                    </a:cubicBezTo>
                    <a:cubicBezTo>
                      <a:pt x="313" y="12"/>
                      <a:pt x="316" y="9"/>
                      <a:pt x="322" y="8"/>
                    </a:cubicBezTo>
                    <a:cubicBezTo>
                      <a:pt x="325" y="7"/>
                      <a:pt x="326" y="3"/>
                      <a:pt x="326" y="2"/>
                    </a:cubicBezTo>
                    <a:cubicBezTo>
                      <a:pt x="275" y="2"/>
                      <a:pt x="275" y="2"/>
                      <a:pt x="275" y="2"/>
                    </a:cubicBezTo>
                    <a:cubicBezTo>
                      <a:pt x="275" y="3"/>
                      <a:pt x="275" y="7"/>
                      <a:pt x="279" y="8"/>
                    </a:cubicBezTo>
                    <a:cubicBezTo>
                      <a:pt x="285" y="9"/>
                      <a:pt x="289" y="13"/>
                      <a:pt x="293" y="18"/>
                    </a:cubicBezTo>
                    <a:cubicBezTo>
                      <a:pt x="321" y="61"/>
                      <a:pt x="321" y="61"/>
                      <a:pt x="321" y="61"/>
                    </a:cubicBezTo>
                    <a:cubicBezTo>
                      <a:pt x="294" y="99"/>
                      <a:pt x="294" y="99"/>
                      <a:pt x="294" y="99"/>
                    </a:cubicBezTo>
                    <a:cubicBezTo>
                      <a:pt x="289" y="107"/>
                      <a:pt x="287" y="110"/>
                      <a:pt x="283" y="113"/>
                    </a:cubicBezTo>
                    <a:cubicBezTo>
                      <a:pt x="279" y="115"/>
                      <a:pt x="276" y="114"/>
                      <a:pt x="274" y="113"/>
                    </a:cubicBezTo>
                    <a:cubicBezTo>
                      <a:pt x="274" y="113"/>
                      <a:pt x="274" y="113"/>
                      <a:pt x="274" y="113"/>
                    </a:cubicBezTo>
                    <a:cubicBezTo>
                      <a:pt x="271" y="110"/>
                      <a:pt x="269" y="106"/>
                      <a:pt x="267" y="101"/>
                    </a:cubicBezTo>
                    <a:cubicBezTo>
                      <a:pt x="260" y="84"/>
                      <a:pt x="238" y="28"/>
                      <a:pt x="227" y="0"/>
                    </a:cubicBezTo>
                    <a:cubicBezTo>
                      <a:pt x="215" y="0"/>
                      <a:pt x="215" y="0"/>
                      <a:pt x="215" y="0"/>
                    </a:cubicBezTo>
                    <a:cubicBezTo>
                      <a:pt x="200" y="38"/>
                      <a:pt x="178" y="93"/>
                      <a:pt x="171" y="106"/>
                    </a:cubicBezTo>
                    <a:cubicBezTo>
                      <a:pt x="167" y="113"/>
                      <a:pt x="162" y="116"/>
                      <a:pt x="157" y="116"/>
                    </a:cubicBezTo>
                    <a:cubicBezTo>
                      <a:pt x="157" y="116"/>
                      <a:pt x="143" y="119"/>
                      <a:pt x="142" y="109"/>
                    </a:cubicBezTo>
                    <a:cubicBezTo>
                      <a:pt x="141" y="107"/>
                      <a:pt x="141" y="105"/>
                      <a:pt x="141" y="102"/>
                    </a:cubicBezTo>
                    <a:cubicBezTo>
                      <a:pt x="141" y="24"/>
                      <a:pt x="141" y="24"/>
                      <a:pt x="141" y="24"/>
                    </a:cubicBezTo>
                    <a:cubicBezTo>
                      <a:pt x="141" y="15"/>
                      <a:pt x="145" y="9"/>
                      <a:pt x="154" y="8"/>
                    </a:cubicBezTo>
                    <a:cubicBezTo>
                      <a:pt x="154" y="8"/>
                      <a:pt x="154" y="8"/>
                      <a:pt x="154" y="8"/>
                    </a:cubicBezTo>
                    <a:cubicBezTo>
                      <a:pt x="158" y="7"/>
                      <a:pt x="158" y="2"/>
                      <a:pt x="158" y="2"/>
                    </a:cubicBezTo>
                    <a:cubicBezTo>
                      <a:pt x="125" y="2"/>
                      <a:pt x="125" y="2"/>
                      <a:pt x="125" y="2"/>
                    </a:cubicBezTo>
                    <a:cubicBezTo>
                      <a:pt x="79" y="91"/>
                      <a:pt x="79" y="91"/>
                      <a:pt x="79" y="91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7"/>
                      <a:pt x="4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11" y="8"/>
                      <a:pt x="16" y="11"/>
                      <a:pt x="17" y="23"/>
                    </a:cubicBezTo>
                    <a:cubicBezTo>
                      <a:pt x="17" y="97"/>
                      <a:pt x="17" y="97"/>
                      <a:pt x="17" y="97"/>
                    </a:cubicBezTo>
                    <a:cubicBezTo>
                      <a:pt x="17" y="101"/>
                      <a:pt x="17" y="105"/>
                      <a:pt x="16" y="108"/>
                    </a:cubicBezTo>
                    <a:cubicBezTo>
                      <a:pt x="16" y="112"/>
                      <a:pt x="13" y="115"/>
                      <a:pt x="7" y="116"/>
                    </a:cubicBezTo>
                    <a:cubicBezTo>
                      <a:pt x="7" y="116"/>
                      <a:pt x="7" y="116"/>
                      <a:pt x="7" y="116"/>
                    </a:cubicBezTo>
                    <a:cubicBezTo>
                      <a:pt x="2" y="117"/>
                      <a:pt x="2" y="121"/>
                      <a:pt x="2" y="122"/>
                    </a:cubicBezTo>
                    <a:cubicBezTo>
                      <a:pt x="41" y="122"/>
                      <a:pt x="41" y="122"/>
                      <a:pt x="41" y="122"/>
                    </a:cubicBezTo>
                    <a:cubicBezTo>
                      <a:pt x="41" y="121"/>
                      <a:pt x="41" y="121"/>
                      <a:pt x="41" y="121"/>
                    </a:cubicBezTo>
                    <a:cubicBezTo>
                      <a:pt x="41" y="120"/>
                      <a:pt x="40" y="117"/>
                      <a:pt x="36" y="116"/>
                    </a:cubicBezTo>
                    <a:cubicBezTo>
                      <a:pt x="30" y="115"/>
                      <a:pt x="27" y="112"/>
                      <a:pt x="26" y="108"/>
                    </a:cubicBezTo>
                    <a:cubicBezTo>
                      <a:pt x="26" y="105"/>
                      <a:pt x="26" y="101"/>
                      <a:pt x="26" y="97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69" y="122"/>
                      <a:pt x="69" y="122"/>
                      <a:pt x="69" y="122"/>
                    </a:cubicBezTo>
                    <a:cubicBezTo>
                      <a:pt x="73" y="122"/>
                      <a:pt x="73" y="122"/>
                      <a:pt x="73" y="122"/>
                    </a:cubicBezTo>
                    <a:cubicBezTo>
                      <a:pt x="117" y="37"/>
                      <a:pt x="117" y="37"/>
                      <a:pt x="117" y="37"/>
                    </a:cubicBezTo>
                    <a:cubicBezTo>
                      <a:pt x="117" y="37"/>
                      <a:pt x="117" y="37"/>
                      <a:pt x="117" y="37"/>
                    </a:cubicBezTo>
                    <a:cubicBezTo>
                      <a:pt x="117" y="102"/>
                      <a:pt x="117" y="102"/>
                      <a:pt x="117" y="102"/>
                    </a:cubicBezTo>
                    <a:cubicBezTo>
                      <a:pt x="117" y="106"/>
                      <a:pt x="117" y="109"/>
                      <a:pt x="117" y="112"/>
                    </a:cubicBezTo>
                    <a:cubicBezTo>
                      <a:pt x="116" y="114"/>
                      <a:pt x="113" y="115"/>
                      <a:pt x="108" y="116"/>
                    </a:cubicBezTo>
                    <a:cubicBezTo>
                      <a:pt x="104" y="117"/>
                      <a:pt x="103" y="121"/>
                      <a:pt x="103" y="122"/>
                    </a:cubicBezTo>
                    <a:cubicBezTo>
                      <a:pt x="139" y="122"/>
                      <a:pt x="139" y="122"/>
                      <a:pt x="139" y="122"/>
                    </a:cubicBezTo>
                    <a:cubicBezTo>
                      <a:pt x="143" y="122"/>
                      <a:pt x="143" y="122"/>
                      <a:pt x="143" y="122"/>
                    </a:cubicBezTo>
                    <a:cubicBezTo>
                      <a:pt x="155" y="122"/>
                      <a:pt x="155" y="122"/>
                      <a:pt x="155" y="122"/>
                    </a:cubicBezTo>
                    <a:cubicBezTo>
                      <a:pt x="157" y="122"/>
                      <a:pt x="157" y="122"/>
                      <a:pt x="157" y="122"/>
                    </a:cubicBezTo>
                    <a:cubicBezTo>
                      <a:pt x="191" y="122"/>
                      <a:pt x="191" y="122"/>
                      <a:pt x="191" y="122"/>
                    </a:cubicBezTo>
                    <a:cubicBezTo>
                      <a:pt x="191" y="122"/>
                      <a:pt x="191" y="118"/>
                      <a:pt x="186" y="116"/>
                    </a:cubicBezTo>
                    <a:cubicBezTo>
                      <a:pt x="181" y="114"/>
                      <a:pt x="180" y="109"/>
                      <a:pt x="182" y="104"/>
                    </a:cubicBezTo>
                    <a:cubicBezTo>
                      <a:pt x="190" y="84"/>
                      <a:pt x="190" y="84"/>
                      <a:pt x="190" y="84"/>
                    </a:cubicBezTo>
                    <a:cubicBezTo>
                      <a:pt x="234" y="84"/>
                      <a:pt x="234" y="84"/>
                      <a:pt x="234" y="84"/>
                    </a:cubicBezTo>
                    <a:cubicBezTo>
                      <a:pt x="242" y="104"/>
                      <a:pt x="242" y="104"/>
                      <a:pt x="242" y="104"/>
                    </a:cubicBezTo>
                    <a:cubicBezTo>
                      <a:pt x="244" y="109"/>
                      <a:pt x="243" y="114"/>
                      <a:pt x="239" y="115"/>
                    </a:cubicBezTo>
                    <a:cubicBezTo>
                      <a:pt x="234" y="117"/>
                      <a:pt x="233" y="121"/>
                      <a:pt x="233" y="122"/>
                    </a:cubicBezTo>
                    <a:cubicBezTo>
                      <a:pt x="271" y="122"/>
                      <a:pt x="271" y="122"/>
                      <a:pt x="271" y="122"/>
                    </a:cubicBezTo>
                    <a:cubicBezTo>
                      <a:pt x="273" y="122"/>
                      <a:pt x="273" y="122"/>
                      <a:pt x="273" y="122"/>
                    </a:cubicBezTo>
                    <a:cubicBezTo>
                      <a:pt x="274" y="122"/>
                      <a:pt x="274" y="122"/>
                      <a:pt x="274" y="122"/>
                    </a:cubicBezTo>
                    <a:cubicBezTo>
                      <a:pt x="281" y="122"/>
                      <a:pt x="281" y="122"/>
                      <a:pt x="281" y="122"/>
                    </a:cubicBezTo>
                    <a:cubicBezTo>
                      <a:pt x="282" y="122"/>
                      <a:pt x="282" y="122"/>
                      <a:pt x="282" y="122"/>
                    </a:cubicBezTo>
                    <a:cubicBezTo>
                      <a:pt x="284" y="122"/>
                      <a:pt x="284" y="122"/>
                      <a:pt x="284" y="122"/>
                    </a:cubicBezTo>
                    <a:cubicBezTo>
                      <a:pt x="305" y="122"/>
                      <a:pt x="305" y="122"/>
                      <a:pt x="305" y="122"/>
                    </a:cubicBezTo>
                    <a:cubicBezTo>
                      <a:pt x="305" y="122"/>
                      <a:pt x="306" y="117"/>
                      <a:pt x="300" y="115"/>
                    </a:cubicBezTo>
                    <a:cubicBezTo>
                      <a:pt x="300" y="115"/>
                      <a:pt x="300" y="115"/>
                      <a:pt x="300" y="115"/>
                    </a:cubicBezTo>
                    <a:cubicBezTo>
                      <a:pt x="297" y="113"/>
                      <a:pt x="297" y="109"/>
                      <a:pt x="302" y="101"/>
                    </a:cubicBezTo>
                    <a:cubicBezTo>
                      <a:pt x="326" y="68"/>
                      <a:pt x="326" y="68"/>
                      <a:pt x="326" y="68"/>
                    </a:cubicBezTo>
                    <a:cubicBezTo>
                      <a:pt x="350" y="103"/>
                      <a:pt x="350" y="103"/>
                      <a:pt x="350" y="103"/>
                    </a:cubicBezTo>
                    <a:cubicBezTo>
                      <a:pt x="356" y="112"/>
                      <a:pt x="354" y="115"/>
                      <a:pt x="349" y="116"/>
                    </a:cubicBezTo>
                    <a:cubicBezTo>
                      <a:pt x="345" y="118"/>
                      <a:pt x="345" y="121"/>
                      <a:pt x="345" y="122"/>
                    </a:cubicBezTo>
                    <a:cubicBezTo>
                      <a:pt x="394" y="122"/>
                      <a:pt x="394" y="122"/>
                      <a:pt x="394" y="122"/>
                    </a:cubicBezTo>
                    <a:cubicBezTo>
                      <a:pt x="394" y="122"/>
                      <a:pt x="395" y="118"/>
                      <a:pt x="391" y="116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18" name="Freeform 9"/>
              <p:cNvSpPr>
                <a:spLocks/>
              </p:cNvSpPr>
              <p:nvPr userDrawn="1"/>
            </p:nvSpPr>
            <p:spPr bwMode="auto">
              <a:xfrm>
                <a:off x="11201401" y="2182813"/>
                <a:ext cx="195263" cy="220663"/>
              </a:xfrm>
              <a:custGeom>
                <a:avLst/>
                <a:gdLst>
                  <a:gd name="T0" fmla="*/ 0 w 105"/>
                  <a:gd name="T1" fmla="*/ 114 h 119"/>
                  <a:gd name="T2" fmla="*/ 16 w 105"/>
                  <a:gd name="T3" fmla="*/ 109 h 119"/>
                  <a:gd name="T4" fmla="*/ 17 w 105"/>
                  <a:gd name="T5" fmla="*/ 99 h 119"/>
                  <a:gd name="T6" fmla="*/ 17 w 105"/>
                  <a:gd name="T7" fmla="*/ 20 h 119"/>
                  <a:gd name="T8" fmla="*/ 16 w 105"/>
                  <a:gd name="T9" fmla="*/ 10 h 119"/>
                  <a:gd name="T10" fmla="*/ 0 w 105"/>
                  <a:gd name="T11" fmla="*/ 6 h 119"/>
                  <a:gd name="T12" fmla="*/ 0 w 105"/>
                  <a:gd name="T13" fmla="*/ 0 h 119"/>
                  <a:gd name="T14" fmla="*/ 59 w 105"/>
                  <a:gd name="T15" fmla="*/ 0 h 119"/>
                  <a:gd name="T16" fmla="*/ 59 w 105"/>
                  <a:gd name="T17" fmla="*/ 6 h 119"/>
                  <a:gd name="T18" fmla="*/ 44 w 105"/>
                  <a:gd name="T19" fmla="*/ 10 h 119"/>
                  <a:gd name="T20" fmla="*/ 43 w 105"/>
                  <a:gd name="T21" fmla="*/ 20 h 119"/>
                  <a:gd name="T22" fmla="*/ 43 w 105"/>
                  <a:gd name="T23" fmla="*/ 100 h 119"/>
                  <a:gd name="T24" fmla="*/ 65 w 105"/>
                  <a:gd name="T25" fmla="*/ 113 h 119"/>
                  <a:gd name="T26" fmla="*/ 100 w 105"/>
                  <a:gd name="T27" fmla="*/ 88 h 119"/>
                  <a:gd name="T28" fmla="*/ 105 w 105"/>
                  <a:gd name="T29" fmla="*/ 88 h 119"/>
                  <a:gd name="T30" fmla="*/ 99 w 105"/>
                  <a:gd name="T31" fmla="*/ 119 h 119"/>
                  <a:gd name="T32" fmla="*/ 0 w 105"/>
                  <a:gd name="T33" fmla="*/ 119 h 119"/>
                  <a:gd name="T34" fmla="*/ 0 w 105"/>
                  <a:gd name="T35" fmla="*/ 114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5" h="119">
                    <a:moveTo>
                      <a:pt x="0" y="114"/>
                    </a:moveTo>
                    <a:cubicBezTo>
                      <a:pt x="9" y="113"/>
                      <a:pt x="15" y="112"/>
                      <a:pt x="16" y="109"/>
                    </a:cubicBezTo>
                    <a:cubicBezTo>
                      <a:pt x="17" y="106"/>
                      <a:pt x="17" y="103"/>
                      <a:pt x="17" y="9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6"/>
                      <a:pt x="17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6"/>
                      <a:pt x="59" y="6"/>
                      <a:pt x="59" y="6"/>
                    </a:cubicBezTo>
                    <a:cubicBezTo>
                      <a:pt x="51" y="6"/>
                      <a:pt x="44" y="7"/>
                      <a:pt x="44" y="10"/>
                    </a:cubicBezTo>
                    <a:cubicBezTo>
                      <a:pt x="43" y="13"/>
                      <a:pt x="43" y="16"/>
                      <a:pt x="43" y="20"/>
                    </a:cubicBezTo>
                    <a:cubicBezTo>
                      <a:pt x="43" y="100"/>
                      <a:pt x="43" y="100"/>
                      <a:pt x="43" y="100"/>
                    </a:cubicBezTo>
                    <a:cubicBezTo>
                      <a:pt x="43" y="112"/>
                      <a:pt x="50" y="113"/>
                      <a:pt x="65" y="113"/>
                    </a:cubicBezTo>
                    <a:cubicBezTo>
                      <a:pt x="89" y="113"/>
                      <a:pt x="92" y="103"/>
                      <a:pt x="100" y="88"/>
                    </a:cubicBezTo>
                    <a:cubicBezTo>
                      <a:pt x="105" y="88"/>
                      <a:pt x="105" y="88"/>
                      <a:pt x="105" y="88"/>
                    </a:cubicBezTo>
                    <a:cubicBezTo>
                      <a:pt x="99" y="119"/>
                      <a:pt x="99" y="119"/>
                      <a:pt x="9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19" name="Freeform 10"/>
              <p:cNvSpPr>
                <a:spLocks/>
              </p:cNvSpPr>
              <p:nvPr userDrawn="1"/>
            </p:nvSpPr>
            <p:spPr bwMode="auto">
              <a:xfrm>
                <a:off x="11418888" y="2182813"/>
                <a:ext cx="109538" cy="220663"/>
              </a:xfrm>
              <a:custGeom>
                <a:avLst/>
                <a:gdLst>
                  <a:gd name="T0" fmla="*/ 43 w 59"/>
                  <a:gd name="T1" fmla="*/ 99 h 119"/>
                  <a:gd name="T2" fmla="*/ 44 w 59"/>
                  <a:gd name="T3" fmla="*/ 109 h 119"/>
                  <a:gd name="T4" fmla="*/ 59 w 59"/>
                  <a:gd name="T5" fmla="*/ 114 h 119"/>
                  <a:gd name="T6" fmla="*/ 59 w 59"/>
                  <a:gd name="T7" fmla="*/ 119 h 119"/>
                  <a:gd name="T8" fmla="*/ 0 w 59"/>
                  <a:gd name="T9" fmla="*/ 119 h 119"/>
                  <a:gd name="T10" fmla="*/ 0 w 59"/>
                  <a:gd name="T11" fmla="*/ 114 h 119"/>
                  <a:gd name="T12" fmla="*/ 16 w 59"/>
                  <a:gd name="T13" fmla="*/ 109 h 119"/>
                  <a:gd name="T14" fmla="*/ 17 w 59"/>
                  <a:gd name="T15" fmla="*/ 99 h 119"/>
                  <a:gd name="T16" fmla="*/ 17 w 59"/>
                  <a:gd name="T17" fmla="*/ 20 h 119"/>
                  <a:gd name="T18" fmla="*/ 16 w 59"/>
                  <a:gd name="T19" fmla="*/ 10 h 119"/>
                  <a:gd name="T20" fmla="*/ 0 w 59"/>
                  <a:gd name="T21" fmla="*/ 6 h 119"/>
                  <a:gd name="T22" fmla="*/ 0 w 59"/>
                  <a:gd name="T23" fmla="*/ 0 h 119"/>
                  <a:gd name="T24" fmla="*/ 59 w 59"/>
                  <a:gd name="T25" fmla="*/ 0 h 119"/>
                  <a:gd name="T26" fmla="*/ 59 w 59"/>
                  <a:gd name="T27" fmla="*/ 6 h 119"/>
                  <a:gd name="T28" fmla="*/ 44 w 59"/>
                  <a:gd name="T29" fmla="*/ 10 h 119"/>
                  <a:gd name="T30" fmla="*/ 43 w 59"/>
                  <a:gd name="T31" fmla="*/ 20 h 119"/>
                  <a:gd name="T32" fmla="*/ 43 w 59"/>
                  <a:gd name="T33" fmla="*/ 9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9" h="119">
                    <a:moveTo>
                      <a:pt x="43" y="99"/>
                    </a:moveTo>
                    <a:cubicBezTo>
                      <a:pt x="43" y="103"/>
                      <a:pt x="43" y="106"/>
                      <a:pt x="44" y="109"/>
                    </a:cubicBezTo>
                    <a:cubicBezTo>
                      <a:pt x="44" y="112"/>
                      <a:pt x="51" y="113"/>
                      <a:pt x="59" y="114"/>
                    </a:cubicBezTo>
                    <a:cubicBezTo>
                      <a:pt x="59" y="119"/>
                      <a:pt x="59" y="119"/>
                      <a:pt x="5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ubicBezTo>
                      <a:pt x="9" y="113"/>
                      <a:pt x="15" y="112"/>
                      <a:pt x="16" y="109"/>
                    </a:cubicBezTo>
                    <a:cubicBezTo>
                      <a:pt x="17" y="106"/>
                      <a:pt x="17" y="103"/>
                      <a:pt x="17" y="9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6"/>
                      <a:pt x="17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6"/>
                      <a:pt x="59" y="6"/>
                      <a:pt x="59" y="6"/>
                    </a:cubicBezTo>
                    <a:cubicBezTo>
                      <a:pt x="51" y="6"/>
                      <a:pt x="44" y="7"/>
                      <a:pt x="44" y="10"/>
                    </a:cubicBezTo>
                    <a:cubicBezTo>
                      <a:pt x="43" y="13"/>
                      <a:pt x="43" y="16"/>
                      <a:pt x="43" y="20"/>
                    </a:cubicBezTo>
                    <a:cubicBezTo>
                      <a:pt x="43" y="99"/>
                      <a:pt x="43" y="99"/>
                      <a:pt x="43" y="99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20" name="Freeform 11"/>
              <p:cNvSpPr>
                <a:spLocks/>
              </p:cNvSpPr>
              <p:nvPr userDrawn="1"/>
            </p:nvSpPr>
            <p:spPr bwMode="auto">
              <a:xfrm>
                <a:off x="11553826" y="2182813"/>
                <a:ext cx="171450" cy="220663"/>
              </a:xfrm>
              <a:custGeom>
                <a:avLst/>
                <a:gdLst>
                  <a:gd name="T0" fmla="*/ 0 w 92"/>
                  <a:gd name="T1" fmla="*/ 0 h 119"/>
                  <a:gd name="T2" fmla="*/ 92 w 92"/>
                  <a:gd name="T3" fmla="*/ 0 h 119"/>
                  <a:gd name="T4" fmla="*/ 92 w 92"/>
                  <a:gd name="T5" fmla="*/ 28 h 119"/>
                  <a:gd name="T6" fmla="*/ 87 w 92"/>
                  <a:gd name="T7" fmla="*/ 28 h 119"/>
                  <a:gd name="T8" fmla="*/ 66 w 92"/>
                  <a:gd name="T9" fmla="*/ 7 h 119"/>
                  <a:gd name="T10" fmla="*/ 43 w 92"/>
                  <a:gd name="T11" fmla="*/ 7 h 119"/>
                  <a:gd name="T12" fmla="*/ 43 w 92"/>
                  <a:gd name="T13" fmla="*/ 57 h 119"/>
                  <a:gd name="T14" fmla="*/ 60 w 92"/>
                  <a:gd name="T15" fmla="*/ 57 h 119"/>
                  <a:gd name="T16" fmla="*/ 77 w 92"/>
                  <a:gd name="T17" fmla="*/ 41 h 119"/>
                  <a:gd name="T18" fmla="*/ 82 w 92"/>
                  <a:gd name="T19" fmla="*/ 41 h 119"/>
                  <a:gd name="T20" fmla="*/ 82 w 92"/>
                  <a:gd name="T21" fmla="*/ 81 h 119"/>
                  <a:gd name="T22" fmla="*/ 77 w 92"/>
                  <a:gd name="T23" fmla="*/ 81 h 119"/>
                  <a:gd name="T24" fmla="*/ 60 w 92"/>
                  <a:gd name="T25" fmla="*/ 64 h 119"/>
                  <a:gd name="T26" fmla="*/ 43 w 92"/>
                  <a:gd name="T27" fmla="*/ 64 h 119"/>
                  <a:gd name="T28" fmla="*/ 43 w 92"/>
                  <a:gd name="T29" fmla="*/ 99 h 119"/>
                  <a:gd name="T30" fmla="*/ 43 w 92"/>
                  <a:gd name="T31" fmla="*/ 109 h 119"/>
                  <a:gd name="T32" fmla="*/ 59 w 92"/>
                  <a:gd name="T33" fmla="*/ 114 h 119"/>
                  <a:gd name="T34" fmla="*/ 59 w 92"/>
                  <a:gd name="T35" fmla="*/ 119 h 119"/>
                  <a:gd name="T36" fmla="*/ 0 w 92"/>
                  <a:gd name="T37" fmla="*/ 119 h 119"/>
                  <a:gd name="T38" fmla="*/ 0 w 92"/>
                  <a:gd name="T39" fmla="*/ 114 h 119"/>
                  <a:gd name="T40" fmla="*/ 16 w 92"/>
                  <a:gd name="T41" fmla="*/ 109 h 119"/>
                  <a:gd name="T42" fmla="*/ 16 w 92"/>
                  <a:gd name="T43" fmla="*/ 99 h 119"/>
                  <a:gd name="T44" fmla="*/ 16 w 92"/>
                  <a:gd name="T45" fmla="*/ 20 h 119"/>
                  <a:gd name="T46" fmla="*/ 16 w 92"/>
                  <a:gd name="T47" fmla="*/ 10 h 119"/>
                  <a:gd name="T48" fmla="*/ 0 w 92"/>
                  <a:gd name="T49" fmla="*/ 6 h 119"/>
                  <a:gd name="T50" fmla="*/ 0 w 92"/>
                  <a:gd name="T51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92" h="119">
                    <a:moveTo>
                      <a:pt x="0" y="0"/>
                    </a:moveTo>
                    <a:cubicBezTo>
                      <a:pt x="92" y="0"/>
                      <a:pt x="92" y="0"/>
                      <a:pt x="92" y="0"/>
                    </a:cubicBezTo>
                    <a:cubicBezTo>
                      <a:pt x="92" y="28"/>
                      <a:pt x="92" y="28"/>
                      <a:pt x="92" y="28"/>
                    </a:cubicBezTo>
                    <a:cubicBezTo>
                      <a:pt x="87" y="28"/>
                      <a:pt x="87" y="28"/>
                      <a:pt x="87" y="28"/>
                    </a:cubicBezTo>
                    <a:cubicBezTo>
                      <a:pt x="84" y="16"/>
                      <a:pt x="79" y="7"/>
                      <a:pt x="66" y="7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43" y="57"/>
                      <a:pt x="43" y="57"/>
                      <a:pt x="43" y="57"/>
                    </a:cubicBezTo>
                    <a:cubicBezTo>
                      <a:pt x="60" y="57"/>
                      <a:pt x="60" y="57"/>
                      <a:pt x="60" y="57"/>
                    </a:cubicBezTo>
                    <a:cubicBezTo>
                      <a:pt x="72" y="57"/>
                      <a:pt x="77" y="51"/>
                      <a:pt x="77" y="41"/>
                    </a:cubicBezTo>
                    <a:cubicBezTo>
                      <a:pt x="82" y="41"/>
                      <a:pt x="82" y="41"/>
                      <a:pt x="82" y="41"/>
                    </a:cubicBezTo>
                    <a:cubicBezTo>
                      <a:pt x="82" y="81"/>
                      <a:pt x="82" y="81"/>
                      <a:pt x="82" y="81"/>
                    </a:cubicBezTo>
                    <a:cubicBezTo>
                      <a:pt x="77" y="81"/>
                      <a:pt x="77" y="81"/>
                      <a:pt x="77" y="81"/>
                    </a:cubicBezTo>
                    <a:cubicBezTo>
                      <a:pt x="77" y="71"/>
                      <a:pt x="73" y="64"/>
                      <a:pt x="60" y="64"/>
                    </a:cubicBezTo>
                    <a:cubicBezTo>
                      <a:pt x="43" y="64"/>
                      <a:pt x="43" y="64"/>
                      <a:pt x="43" y="64"/>
                    </a:cubicBezTo>
                    <a:cubicBezTo>
                      <a:pt x="43" y="99"/>
                      <a:pt x="43" y="99"/>
                      <a:pt x="43" y="99"/>
                    </a:cubicBezTo>
                    <a:cubicBezTo>
                      <a:pt x="43" y="103"/>
                      <a:pt x="43" y="106"/>
                      <a:pt x="43" y="109"/>
                    </a:cubicBezTo>
                    <a:cubicBezTo>
                      <a:pt x="44" y="112"/>
                      <a:pt x="50" y="113"/>
                      <a:pt x="59" y="114"/>
                    </a:cubicBezTo>
                    <a:cubicBezTo>
                      <a:pt x="59" y="119"/>
                      <a:pt x="59" y="119"/>
                      <a:pt x="5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ubicBezTo>
                      <a:pt x="9" y="113"/>
                      <a:pt x="15" y="112"/>
                      <a:pt x="16" y="109"/>
                    </a:cubicBezTo>
                    <a:cubicBezTo>
                      <a:pt x="16" y="106"/>
                      <a:pt x="16" y="103"/>
                      <a:pt x="16" y="99"/>
                    </a:cubicBezTo>
                    <a:cubicBezTo>
                      <a:pt x="16" y="20"/>
                      <a:pt x="16" y="20"/>
                      <a:pt x="16" y="20"/>
                    </a:cubicBezTo>
                    <a:cubicBezTo>
                      <a:pt x="16" y="16"/>
                      <a:pt x="16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21" name="Freeform 12"/>
              <p:cNvSpPr>
                <a:spLocks/>
              </p:cNvSpPr>
              <p:nvPr userDrawn="1"/>
            </p:nvSpPr>
            <p:spPr bwMode="auto">
              <a:xfrm>
                <a:off x="11739563" y="2182813"/>
                <a:ext cx="195263" cy="220663"/>
              </a:xfrm>
              <a:custGeom>
                <a:avLst/>
                <a:gdLst>
                  <a:gd name="T0" fmla="*/ 0 w 105"/>
                  <a:gd name="T1" fmla="*/ 114 h 119"/>
                  <a:gd name="T2" fmla="*/ 16 w 105"/>
                  <a:gd name="T3" fmla="*/ 109 h 119"/>
                  <a:gd name="T4" fmla="*/ 17 w 105"/>
                  <a:gd name="T5" fmla="*/ 99 h 119"/>
                  <a:gd name="T6" fmla="*/ 17 w 105"/>
                  <a:gd name="T7" fmla="*/ 20 h 119"/>
                  <a:gd name="T8" fmla="*/ 16 w 105"/>
                  <a:gd name="T9" fmla="*/ 10 h 119"/>
                  <a:gd name="T10" fmla="*/ 0 w 105"/>
                  <a:gd name="T11" fmla="*/ 6 h 119"/>
                  <a:gd name="T12" fmla="*/ 0 w 105"/>
                  <a:gd name="T13" fmla="*/ 0 h 119"/>
                  <a:gd name="T14" fmla="*/ 92 w 105"/>
                  <a:gd name="T15" fmla="*/ 0 h 119"/>
                  <a:gd name="T16" fmla="*/ 92 w 105"/>
                  <a:gd name="T17" fmla="*/ 28 h 119"/>
                  <a:gd name="T18" fmla="*/ 87 w 105"/>
                  <a:gd name="T19" fmla="*/ 28 h 119"/>
                  <a:gd name="T20" fmla="*/ 67 w 105"/>
                  <a:gd name="T21" fmla="*/ 7 h 119"/>
                  <a:gd name="T22" fmla="*/ 43 w 105"/>
                  <a:gd name="T23" fmla="*/ 7 h 119"/>
                  <a:gd name="T24" fmla="*/ 43 w 105"/>
                  <a:gd name="T25" fmla="*/ 54 h 119"/>
                  <a:gd name="T26" fmla="*/ 58 w 105"/>
                  <a:gd name="T27" fmla="*/ 54 h 119"/>
                  <a:gd name="T28" fmla="*/ 75 w 105"/>
                  <a:gd name="T29" fmla="*/ 38 h 119"/>
                  <a:gd name="T30" fmla="*/ 80 w 105"/>
                  <a:gd name="T31" fmla="*/ 38 h 119"/>
                  <a:gd name="T32" fmla="*/ 80 w 105"/>
                  <a:gd name="T33" fmla="*/ 77 h 119"/>
                  <a:gd name="T34" fmla="*/ 75 w 105"/>
                  <a:gd name="T35" fmla="*/ 77 h 119"/>
                  <a:gd name="T36" fmla="*/ 58 w 105"/>
                  <a:gd name="T37" fmla="*/ 60 h 119"/>
                  <a:gd name="T38" fmla="*/ 43 w 105"/>
                  <a:gd name="T39" fmla="*/ 60 h 119"/>
                  <a:gd name="T40" fmla="*/ 43 w 105"/>
                  <a:gd name="T41" fmla="*/ 99 h 119"/>
                  <a:gd name="T42" fmla="*/ 65 w 105"/>
                  <a:gd name="T43" fmla="*/ 113 h 119"/>
                  <a:gd name="T44" fmla="*/ 100 w 105"/>
                  <a:gd name="T45" fmla="*/ 88 h 119"/>
                  <a:gd name="T46" fmla="*/ 105 w 105"/>
                  <a:gd name="T47" fmla="*/ 88 h 119"/>
                  <a:gd name="T48" fmla="*/ 99 w 105"/>
                  <a:gd name="T49" fmla="*/ 119 h 119"/>
                  <a:gd name="T50" fmla="*/ 0 w 105"/>
                  <a:gd name="T51" fmla="*/ 119 h 119"/>
                  <a:gd name="T52" fmla="*/ 0 w 105"/>
                  <a:gd name="T53" fmla="*/ 114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5" h="119">
                    <a:moveTo>
                      <a:pt x="0" y="114"/>
                    </a:moveTo>
                    <a:cubicBezTo>
                      <a:pt x="9" y="113"/>
                      <a:pt x="15" y="112"/>
                      <a:pt x="16" y="109"/>
                    </a:cubicBezTo>
                    <a:cubicBezTo>
                      <a:pt x="17" y="106"/>
                      <a:pt x="17" y="103"/>
                      <a:pt x="17" y="9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6"/>
                      <a:pt x="17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92" y="0"/>
                      <a:pt x="92" y="0"/>
                      <a:pt x="92" y="0"/>
                    </a:cubicBezTo>
                    <a:cubicBezTo>
                      <a:pt x="92" y="28"/>
                      <a:pt x="92" y="28"/>
                      <a:pt x="92" y="28"/>
                    </a:cubicBezTo>
                    <a:cubicBezTo>
                      <a:pt x="87" y="28"/>
                      <a:pt x="87" y="28"/>
                      <a:pt x="87" y="28"/>
                    </a:cubicBezTo>
                    <a:cubicBezTo>
                      <a:pt x="84" y="16"/>
                      <a:pt x="80" y="7"/>
                      <a:pt x="67" y="7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43" y="54"/>
                      <a:pt x="43" y="54"/>
                      <a:pt x="43" y="54"/>
                    </a:cubicBezTo>
                    <a:cubicBezTo>
                      <a:pt x="58" y="54"/>
                      <a:pt x="58" y="54"/>
                      <a:pt x="58" y="54"/>
                    </a:cubicBezTo>
                    <a:cubicBezTo>
                      <a:pt x="70" y="54"/>
                      <a:pt x="75" y="47"/>
                      <a:pt x="75" y="38"/>
                    </a:cubicBezTo>
                    <a:cubicBezTo>
                      <a:pt x="80" y="38"/>
                      <a:pt x="80" y="38"/>
                      <a:pt x="80" y="38"/>
                    </a:cubicBezTo>
                    <a:cubicBezTo>
                      <a:pt x="80" y="77"/>
                      <a:pt x="80" y="77"/>
                      <a:pt x="80" y="77"/>
                    </a:cubicBezTo>
                    <a:cubicBezTo>
                      <a:pt x="75" y="77"/>
                      <a:pt x="75" y="77"/>
                      <a:pt x="75" y="77"/>
                    </a:cubicBezTo>
                    <a:cubicBezTo>
                      <a:pt x="75" y="68"/>
                      <a:pt x="71" y="60"/>
                      <a:pt x="58" y="60"/>
                    </a:cubicBezTo>
                    <a:cubicBezTo>
                      <a:pt x="43" y="60"/>
                      <a:pt x="43" y="60"/>
                      <a:pt x="43" y="60"/>
                    </a:cubicBezTo>
                    <a:cubicBezTo>
                      <a:pt x="43" y="99"/>
                      <a:pt x="43" y="99"/>
                      <a:pt x="43" y="99"/>
                    </a:cubicBezTo>
                    <a:cubicBezTo>
                      <a:pt x="43" y="112"/>
                      <a:pt x="50" y="113"/>
                      <a:pt x="65" y="113"/>
                    </a:cubicBezTo>
                    <a:cubicBezTo>
                      <a:pt x="89" y="113"/>
                      <a:pt x="92" y="103"/>
                      <a:pt x="100" y="88"/>
                    </a:cubicBezTo>
                    <a:cubicBezTo>
                      <a:pt x="105" y="88"/>
                      <a:pt x="105" y="88"/>
                      <a:pt x="105" y="88"/>
                    </a:cubicBezTo>
                    <a:cubicBezTo>
                      <a:pt x="99" y="119"/>
                      <a:pt x="99" y="119"/>
                      <a:pt x="9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22" name="Freeform 13"/>
              <p:cNvSpPr>
                <a:spLocks/>
              </p:cNvSpPr>
              <p:nvPr userDrawn="1"/>
            </p:nvSpPr>
            <p:spPr bwMode="auto">
              <a:xfrm>
                <a:off x="11215688" y="2463800"/>
                <a:ext cx="14288" cy="77788"/>
              </a:xfrm>
              <a:custGeom>
                <a:avLst/>
                <a:gdLst>
                  <a:gd name="T0" fmla="*/ 0 w 9"/>
                  <a:gd name="T1" fmla="*/ 49 h 49"/>
                  <a:gd name="T2" fmla="*/ 9 w 9"/>
                  <a:gd name="T3" fmla="*/ 49 h 49"/>
                  <a:gd name="T4" fmla="*/ 9 w 9"/>
                  <a:gd name="T5" fmla="*/ 0 h 49"/>
                  <a:gd name="T6" fmla="*/ 0 w 9"/>
                  <a:gd name="T7" fmla="*/ 0 h 49"/>
                  <a:gd name="T8" fmla="*/ 0 w 9"/>
                  <a:gd name="T9" fmla="*/ 49 h 49"/>
                  <a:gd name="T10" fmla="*/ 0 w 9"/>
                  <a:gd name="T11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49">
                    <a:moveTo>
                      <a:pt x="0" y="49"/>
                    </a:moveTo>
                    <a:lnTo>
                      <a:pt x="9" y="49"/>
                    </a:lnTo>
                    <a:lnTo>
                      <a:pt x="9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0" y="49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23" name="Freeform 14"/>
              <p:cNvSpPr>
                <a:spLocks/>
              </p:cNvSpPr>
              <p:nvPr userDrawn="1"/>
            </p:nvSpPr>
            <p:spPr bwMode="auto">
              <a:xfrm>
                <a:off x="11266488" y="2463800"/>
                <a:ext cx="58738" cy="77788"/>
              </a:xfrm>
              <a:custGeom>
                <a:avLst/>
                <a:gdLst>
                  <a:gd name="T0" fmla="*/ 28 w 37"/>
                  <a:gd name="T1" fmla="*/ 40 h 49"/>
                  <a:gd name="T2" fmla="*/ 28 w 37"/>
                  <a:gd name="T3" fmla="*/ 40 h 49"/>
                  <a:gd name="T4" fmla="*/ 14 w 37"/>
                  <a:gd name="T5" fmla="*/ 1 h 49"/>
                  <a:gd name="T6" fmla="*/ 14 w 37"/>
                  <a:gd name="T7" fmla="*/ 0 h 49"/>
                  <a:gd name="T8" fmla="*/ 0 w 37"/>
                  <a:gd name="T9" fmla="*/ 0 h 49"/>
                  <a:gd name="T10" fmla="*/ 0 w 37"/>
                  <a:gd name="T11" fmla="*/ 49 h 49"/>
                  <a:gd name="T12" fmla="*/ 8 w 37"/>
                  <a:gd name="T13" fmla="*/ 49 h 49"/>
                  <a:gd name="T14" fmla="*/ 8 w 37"/>
                  <a:gd name="T15" fmla="*/ 9 h 49"/>
                  <a:gd name="T16" fmla="*/ 8 w 37"/>
                  <a:gd name="T17" fmla="*/ 9 h 49"/>
                  <a:gd name="T18" fmla="*/ 23 w 37"/>
                  <a:gd name="T19" fmla="*/ 49 h 49"/>
                  <a:gd name="T20" fmla="*/ 23 w 37"/>
                  <a:gd name="T21" fmla="*/ 49 h 49"/>
                  <a:gd name="T22" fmla="*/ 37 w 37"/>
                  <a:gd name="T23" fmla="*/ 49 h 49"/>
                  <a:gd name="T24" fmla="*/ 37 w 37"/>
                  <a:gd name="T25" fmla="*/ 0 h 49"/>
                  <a:gd name="T26" fmla="*/ 28 w 37"/>
                  <a:gd name="T27" fmla="*/ 0 h 49"/>
                  <a:gd name="T28" fmla="*/ 28 w 37"/>
                  <a:gd name="T29" fmla="*/ 40 h 49"/>
                  <a:gd name="T30" fmla="*/ 28 w 37"/>
                  <a:gd name="T31" fmla="*/ 4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7" h="49">
                    <a:moveTo>
                      <a:pt x="28" y="40"/>
                    </a:moveTo>
                    <a:lnTo>
                      <a:pt x="28" y="40"/>
                    </a:lnTo>
                    <a:lnTo>
                      <a:pt x="14" y="1"/>
                    </a:lnTo>
                    <a:lnTo>
                      <a:pt x="14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8" y="49"/>
                    </a:lnTo>
                    <a:lnTo>
                      <a:pt x="8" y="9"/>
                    </a:lnTo>
                    <a:lnTo>
                      <a:pt x="8" y="9"/>
                    </a:lnTo>
                    <a:lnTo>
                      <a:pt x="23" y="49"/>
                    </a:lnTo>
                    <a:lnTo>
                      <a:pt x="23" y="49"/>
                    </a:lnTo>
                    <a:lnTo>
                      <a:pt x="37" y="49"/>
                    </a:lnTo>
                    <a:lnTo>
                      <a:pt x="37" y="0"/>
                    </a:lnTo>
                    <a:lnTo>
                      <a:pt x="28" y="0"/>
                    </a:lnTo>
                    <a:lnTo>
                      <a:pt x="28" y="40"/>
                    </a:lnTo>
                    <a:lnTo>
                      <a:pt x="28" y="40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24" name="Freeform 15"/>
              <p:cNvSpPr>
                <a:spLocks/>
              </p:cNvSpPr>
              <p:nvPr userDrawn="1"/>
            </p:nvSpPr>
            <p:spPr bwMode="auto">
              <a:xfrm>
                <a:off x="11356976" y="2463800"/>
                <a:ext cx="50800" cy="80963"/>
              </a:xfrm>
              <a:custGeom>
                <a:avLst/>
                <a:gdLst>
                  <a:gd name="T0" fmla="*/ 16 w 27"/>
                  <a:gd name="T1" fmla="*/ 18 h 43"/>
                  <a:gd name="T2" fmla="*/ 7 w 27"/>
                  <a:gd name="T3" fmla="*/ 12 h 43"/>
                  <a:gd name="T4" fmla="*/ 14 w 27"/>
                  <a:gd name="T5" fmla="*/ 7 h 43"/>
                  <a:gd name="T6" fmla="*/ 26 w 27"/>
                  <a:gd name="T7" fmla="*/ 8 h 43"/>
                  <a:gd name="T8" fmla="*/ 26 w 27"/>
                  <a:gd name="T9" fmla="*/ 8 h 43"/>
                  <a:gd name="T10" fmla="*/ 26 w 27"/>
                  <a:gd name="T11" fmla="*/ 1 h 43"/>
                  <a:gd name="T12" fmla="*/ 26 w 27"/>
                  <a:gd name="T13" fmla="*/ 1 h 43"/>
                  <a:gd name="T14" fmla="*/ 14 w 27"/>
                  <a:gd name="T15" fmla="*/ 0 h 43"/>
                  <a:gd name="T16" fmla="*/ 0 w 27"/>
                  <a:gd name="T17" fmla="*/ 12 h 43"/>
                  <a:gd name="T18" fmla="*/ 12 w 27"/>
                  <a:gd name="T19" fmla="*/ 24 h 43"/>
                  <a:gd name="T20" fmla="*/ 20 w 27"/>
                  <a:gd name="T21" fmla="*/ 30 h 43"/>
                  <a:gd name="T22" fmla="*/ 13 w 27"/>
                  <a:gd name="T23" fmla="*/ 36 h 43"/>
                  <a:gd name="T24" fmla="*/ 1 w 27"/>
                  <a:gd name="T25" fmla="*/ 35 h 43"/>
                  <a:gd name="T26" fmla="*/ 1 w 27"/>
                  <a:gd name="T27" fmla="*/ 35 h 43"/>
                  <a:gd name="T28" fmla="*/ 0 w 27"/>
                  <a:gd name="T29" fmla="*/ 42 h 43"/>
                  <a:gd name="T30" fmla="*/ 1 w 27"/>
                  <a:gd name="T31" fmla="*/ 42 h 43"/>
                  <a:gd name="T32" fmla="*/ 13 w 27"/>
                  <a:gd name="T33" fmla="*/ 43 h 43"/>
                  <a:gd name="T34" fmla="*/ 27 w 27"/>
                  <a:gd name="T35" fmla="*/ 30 h 43"/>
                  <a:gd name="T36" fmla="*/ 16 w 27"/>
                  <a:gd name="T37" fmla="*/ 18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" h="43">
                    <a:moveTo>
                      <a:pt x="16" y="18"/>
                    </a:moveTo>
                    <a:cubicBezTo>
                      <a:pt x="9" y="16"/>
                      <a:pt x="7" y="15"/>
                      <a:pt x="7" y="12"/>
                    </a:cubicBezTo>
                    <a:cubicBezTo>
                      <a:pt x="7" y="8"/>
                      <a:pt x="11" y="7"/>
                      <a:pt x="14" y="7"/>
                    </a:cubicBezTo>
                    <a:cubicBezTo>
                      <a:pt x="17" y="7"/>
                      <a:pt x="26" y="8"/>
                      <a:pt x="26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19" y="0"/>
                      <a:pt x="14" y="0"/>
                    </a:cubicBezTo>
                    <a:cubicBezTo>
                      <a:pt x="5" y="0"/>
                      <a:pt x="0" y="4"/>
                      <a:pt x="0" y="12"/>
                    </a:cubicBezTo>
                    <a:cubicBezTo>
                      <a:pt x="0" y="19"/>
                      <a:pt x="4" y="22"/>
                      <a:pt x="12" y="24"/>
                    </a:cubicBezTo>
                    <a:cubicBezTo>
                      <a:pt x="18" y="26"/>
                      <a:pt x="20" y="27"/>
                      <a:pt x="20" y="30"/>
                    </a:cubicBezTo>
                    <a:cubicBezTo>
                      <a:pt x="20" y="34"/>
                      <a:pt x="18" y="36"/>
                      <a:pt x="13" y="36"/>
                    </a:cubicBezTo>
                    <a:cubicBezTo>
                      <a:pt x="9" y="36"/>
                      <a:pt x="1" y="35"/>
                      <a:pt x="1" y="35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1" y="42"/>
                      <a:pt x="1" y="42"/>
                      <a:pt x="1" y="42"/>
                    </a:cubicBezTo>
                    <a:cubicBezTo>
                      <a:pt x="1" y="42"/>
                      <a:pt x="8" y="43"/>
                      <a:pt x="13" y="43"/>
                    </a:cubicBezTo>
                    <a:cubicBezTo>
                      <a:pt x="23" y="43"/>
                      <a:pt x="27" y="39"/>
                      <a:pt x="27" y="30"/>
                    </a:cubicBezTo>
                    <a:cubicBezTo>
                      <a:pt x="27" y="23"/>
                      <a:pt x="24" y="21"/>
                      <a:pt x="16" y="18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25" name="Freeform 16"/>
              <p:cNvSpPr>
                <a:spLocks/>
              </p:cNvSpPr>
              <p:nvPr userDrawn="1"/>
            </p:nvSpPr>
            <p:spPr bwMode="auto">
              <a:xfrm>
                <a:off x="11436351" y="2463800"/>
                <a:ext cx="55563" cy="80963"/>
              </a:xfrm>
              <a:custGeom>
                <a:avLst/>
                <a:gdLst>
                  <a:gd name="T0" fmla="*/ 22 w 30"/>
                  <a:gd name="T1" fmla="*/ 29 h 43"/>
                  <a:gd name="T2" fmla="*/ 15 w 30"/>
                  <a:gd name="T3" fmla="*/ 36 h 43"/>
                  <a:gd name="T4" fmla="*/ 7 w 30"/>
                  <a:gd name="T5" fmla="*/ 29 h 43"/>
                  <a:gd name="T6" fmla="*/ 7 w 30"/>
                  <a:gd name="T7" fmla="*/ 0 h 43"/>
                  <a:gd name="T8" fmla="*/ 0 w 30"/>
                  <a:gd name="T9" fmla="*/ 0 h 43"/>
                  <a:gd name="T10" fmla="*/ 0 w 30"/>
                  <a:gd name="T11" fmla="*/ 29 h 43"/>
                  <a:gd name="T12" fmla="*/ 15 w 30"/>
                  <a:gd name="T13" fmla="*/ 43 h 43"/>
                  <a:gd name="T14" fmla="*/ 30 w 30"/>
                  <a:gd name="T15" fmla="*/ 29 h 43"/>
                  <a:gd name="T16" fmla="*/ 30 w 30"/>
                  <a:gd name="T17" fmla="*/ 0 h 43"/>
                  <a:gd name="T18" fmla="*/ 22 w 30"/>
                  <a:gd name="T19" fmla="*/ 0 h 43"/>
                  <a:gd name="T20" fmla="*/ 22 w 30"/>
                  <a:gd name="T21" fmla="*/ 2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" h="43">
                    <a:moveTo>
                      <a:pt x="22" y="29"/>
                    </a:moveTo>
                    <a:cubicBezTo>
                      <a:pt x="22" y="34"/>
                      <a:pt x="20" y="36"/>
                      <a:pt x="15" y="36"/>
                    </a:cubicBezTo>
                    <a:cubicBezTo>
                      <a:pt x="9" y="36"/>
                      <a:pt x="7" y="34"/>
                      <a:pt x="7" y="29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9"/>
                      <a:pt x="0" y="29"/>
                      <a:pt x="0" y="29"/>
                    </a:cubicBezTo>
                    <a:cubicBezTo>
                      <a:pt x="0" y="38"/>
                      <a:pt x="4" y="43"/>
                      <a:pt x="15" y="43"/>
                    </a:cubicBezTo>
                    <a:cubicBezTo>
                      <a:pt x="25" y="43"/>
                      <a:pt x="30" y="38"/>
                      <a:pt x="30" y="29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2" y="29"/>
                      <a:pt x="22" y="29"/>
                      <a:pt x="22" y="29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26" name="Freeform 17"/>
              <p:cNvSpPr>
                <a:spLocks noEditPoints="1"/>
              </p:cNvSpPr>
              <p:nvPr userDrawn="1"/>
            </p:nvSpPr>
            <p:spPr bwMode="auto">
              <a:xfrm>
                <a:off x="11526838" y="2463800"/>
                <a:ext cx="55563" cy="77788"/>
              </a:xfrm>
              <a:custGeom>
                <a:avLst/>
                <a:gdLst>
                  <a:gd name="T0" fmla="*/ 8 w 30"/>
                  <a:gd name="T1" fmla="*/ 7 h 42"/>
                  <a:gd name="T2" fmla="*/ 15 w 30"/>
                  <a:gd name="T3" fmla="*/ 7 h 42"/>
                  <a:gd name="T4" fmla="*/ 22 w 30"/>
                  <a:gd name="T5" fmla="*/ 14 h 42"/>
                  <a:gd name="T6" fmla="*/ 16 w 30"/>
                  <a:gd name="T7" fmla="*/ 21 h 42"/>
                  <a:gd name="T8" fmla="*/ 8 w 30"/>
                  <a:gd name="T9" fmla="*/ 21 h 42"/>
                  <a:gd name="T10" fmla="*/ 8 w 30"/>
                  <a:gd name="T11" fmla="*/ 7 h 42"/>
                  <a:gd name="T12" fmla="*/ 30 w 30"/>
                  <a:gd name="T13" fmla="*/ 14 h 42"/>
                  <a:gd name="T14" fmla="*/ 15 w 30"/>
                  <a:gd name="T15" fmla="*/ 0 h 42"/>
                  <a:gd name="T16" fmla="*/ 0 w 30"/>
                  <a:gd name="T17" fmla="*/ 0 h 42"/>
                  <a:gd name="T18" fmla="*/ 0 w 30"/>
                  <a:gd name="T19" fmla="*/ 42 h 42"/>
                  <a:gd name="T20" fmla="*/ 8 w 30"/>
                  <a:gd name="T21" fmla="*/ 42 h 42"/>
                  <a:gd name="T22" fmla="*/ 8 w 30"/>
                  <a:gd name="T23" fmla="*/ 28 h 42"/>
                  <a:gd name="T24" fmla="*/ 15 w 30"/>
                  <a:gd name="T25" fmla="*/ 28 h 42"/>
                  <a:gd name="T26" fmla="*/ 16 w 30"/>
                  <a:gd name="T27" fmla="*/ 28 h 42"/>
                  <a:gd name="T28" fmla="*/ 22 w 30"/>
                  <a:gd name="T29" fmla="*/ 42 h 42"/>
                  <a:gd name="T30" fmla="*/ 30 w 30"/>
                  <a:gd name="T31" fmla="*/ 42 h 42"/>
                  <a:gd name="T32" fmla="*/ 23 w 30"/>
                  <a:gd name="T33" fmla="*/ 26 h 42"/>
                  <a:gd name="T34" fmla="*/ 30 w 30"/>
                  <a:gd name="T35" fmla="*/ 14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0" h="42">
                    <a:moveTo>
                      <a:pt x="8" y="7"/>
                    </a:moveTo>
                    <a:cubicBezTo>
                      <a:pt x="15" y="7"/>
                      <a:pt x="15" y="7"/>
                      <a:pt x="15" y="7"/>
                    </a:cubicBezTo>
                    <a:cubicBezTo>
                      <a:pt x="19" y="7"/>
                      <a:pt x="22" y="10"/>
                      <a:pt x="22" y="14"/>
                    </a:cubicBezTo>
                    <a:cubicBezTo>
                      <a:pt x="22" y="18"/>
                      <a:pt x="20" y="21"/>
                      <a:pt x="16" y="21"/>
                    </a:cubicBezTo>
                    <a:cubicBezTo>
                      <a:pt x="8" y="21"/>
                      <a:pt x="8" y="21"/>
                      <a:pt x="8" y="21"/>
                    </a:cubicBezTo>
                    <a:cubicBezTo>
                      <a:pt x="8" y="7"/>
                      <a:pt x="8" y="7"/>
                      <a:pt x="8" y="7"/>
                    </a:cubicBezTo>
                    <a:close/>
                    <a:moveTo>
                      <a:pt x="30" y="14"/>
                    </a:moveTo>
                    <a:cubicBezTo>
                      <a:pt x="30" y="5"/>
                      <a:pt x="25" y="0"/>
                      <a:pt x="1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8" y="28"/>
                      <a:pt x="8" y="28"/>
                      <a:pt x="8" y="28"/>
                    </a:cubicBezTo>
                    <a:cubicBezTo>
                      <a:pt x="15" y="28"/>
                      <a:pt x="15" y="28"/>
                      <a:pt x="15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22" y="42"/>
                      <a:pt x="22" y="42"/>
                      <a:pt x="22" y="42"/>
                    </a:cubicBezTo>
                    <a:cubicBezTo>
                      <a:pt x="30" y="42"/>
                      <a:pt x="30" y="42"/>
                      <a:pt x="30" y="42"/>
                    </a:cubicBezTo>
                    <a:cubicBezTo>
                      <a:pt x="23" y="26"/>
                      <a:pt x="23" y="26"/>
                      <a:pt x="23" y="26"/>
                    </a:cubicBezTo>
                    <a:cubicBezTo>
                      <a:pt x="28" y="24"/>
                      <a:pt x="30" y="20"/>
                      <a:pt x="30" y="14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27" name="Freeform 18"/>
              <p:cNvSpPr>
                <a:spLocks noEditPoints="1"/>
              </p:cNvSpPr>
              <p:nvPr userDrawn="1"/>
            </p:nvSpPr>
            <p:spPr bwMode="auto">
              <a:xfrm>
                <a:off x="11606213" y="2463800"/>
                <a:ext cx="63500" cy="77788"/>
              </a:xfrm>
              <a:custGeom>
                <a:avLst/>
                <a:gdLst>
                  <a:gd name="T0" fmla="*/ 21 w 40"/>
                  <a:gd name="T1" fmla="*/ 8 h 49"/>
                  <a:gd name="T2" fmla="*/ 26 w 40"/>
                  <a:gd name="T3" fmla="*/ 32 h 49"/>
                  <a:gd name="T4" fmla="*/ 14 w 40"/>
                  <a:gd name="T5" fmla="*/ 32 h 49"/>
                  <a:gd name="T6" fmla="*/ 19 w 40"/>
                  <a:gd name="T7" fmla="*/ 8 h 49"/>
                  <a:gd name="T8" fmla="*/ 21 w 40"/>
                  <a:gd name="T9" fmla="*/ 8 h 49"/>
                  <a:gd name="T10" fmla="*/ 21 w 40"/>
                  <a:gd name="T11" fmla="*/ 8 h 49"/>
                  <a:gd name="T12" fmla="*/ 28 w 40"/>
                  <a:gd name="T13" fmla="*/ 0 h 49"/>
                  <a:gd name="T14" fmla="*/ 12 w 40"/>
                  <a:gd name="T15" fmla="*/ 0 h 49"/>
                  <a:gd name="T16" fmla="*/ 1 w 40"/>
                  <a:gd name="T17" fmla="*/ 49 h 49"/>
                  <a:gd name="T18" fmla="*/ 0 w 40"/>
                  <a:gd name="T19" fmla="*/ 49 h 49"/>
                  <a:gd name="T20" fmla="*/ 9 w 40"/>
                  <a:gd name="T21" fmla="*/ 49 h 49"/>
                  <a:gd name="T22" fmla="*/ 12 w 40"/>
                  <a:gd name="T23" fmla="*/ 40 h 49"/>
                  <a:gd name="T24" fmla="*/ 28 w 40"/>
                  <a:gd name="T25" fmla="*/ 40 h 49"/>
                  <a:gd name="T26" fmla="*/ 30 w 40"/>
                  <a:gd name="T27" fmla="*/ 49 h 49"/>
                  <a:gd name="T28" fmla="*/ 40 w 40"/>
                  <a:gd name="T29" fmla="*/ 49 h 49"/>
                  <a:gd name="T30" fmla="*/ 28 w 40"/>
                  <a:gd name="T31" fmla="*/ 1 h 49"/>
                  <a:gd name="T32" fmla="*/ 28 w 40"/>
                  <a:gd name="T33" fmla="*/ 0 h 49"/>
                  <a:gd name="T34" fmla="*/ 28 w 40"/>
                  <a:gd name="T35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" h="49">
                    <a:moveTo>
                      <a:pt x="21" y="8"/>
                    </a:moveTo>
                    <a:lnTo>
                      <a:pt x="26" y="32"/>
                    </a:lnTo>
                    <a:lnTo>
                      <a:pt x="14" y="32"/>
                    </a:lnTo>
                    <a:lnTo>
                      <a:pt x="19" y="8"/>
                    </a:lnTo>
                    <a:lnTo>
                      <a:pt x="21" y="8"/>
                    </a:lnTo>
                    <a:lnTo>
                      <a:pt x="21" y="8"/>
                    </a:lnTo>
                    <a:close/>
                    <a:moveTo>
                      <a:pt x="28" y="0"/>
                    </a:moveTo>
                    <a:lnTo>
                      <a:pt x="12" y="0"/>
                    </a:lnTo>
                    <a:lnTo>
                      <a:pt x="1" y="49"/>
                    </a:lnTo>
                    <a:lnTo>
                      <a:pt x="0" y="49"/>
                    </a:lnTo>
                    <a:lnTo>
                      <a:pt x="9" y="49"/>
                    </a:lnTo>
                    <a:lnTo>
                      <a:pt x="12" y="40"/>
                    </a:lnTo>
                    <a:lnTo>
                      <a:pt x="28" y="40"/>
                    </a:lnTo>
                    <a:lnTo>
                      <a:pt x="30" y="49"/>
                    </a:lnTo>
                    <a:lnTo>
                      <a:pt x="40" y="49"/>
                    </a:lnTo>
                    <a:lnTo>
                      <a:pt x="28" y="1"/>
                    </a:lnTo>
                    <a:lnTo>
                      <a:pt x="28" y="0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28" name="Freeform 19"/>
              <p:cNvSpPr>
                <a:spLocks/>
              </p:cNvSpPr>
              <p:nvPr userDrawn="1"/>
            </p:nvSpPr>
            <p:spPr bwMode="auto">
              <a:xfrm>
                <a:off x="11696701" y="2463800"/>
                <a:ext cx="61913" cy="77788"/>
              </a:xfrm>
              <a:custGeom>
                <a:avLst/>
                <a:gdLst>
                  <a:gd name="T0" fmla="*/ 30 w 39"/>
                  <a:gd name="T1" fmla="*/ 40 h 49"/>
                  <a:gd name="T2" fmla="*/ 30 w 39"/>
                  <a:gd name="T3" fmla="*/ 40 h 49"/>
                  <a:gd name="T4" fmla="*/ 16 w 39"/>
                  <a:gd name="T5" fmla="*/ 1 h 49"/>
                  <a:gd name="T6" fmla="*/ 14 w 39"/>
                  <a:gd name="T7" fmla="*/ 0 h 49"/>
                  <a:gd name="T8" fmla="*/ 0 w 39"/>
                  <a:gd name="T9" fmla="*/ 0 h 49"/>
                  <a:gd name="T10" fmla="*/ 0 w 39"/>
                  <a:gd name="T11" fmla="*/ 49 h 49"/>
                  <a:gd name="T12" fmla="*/ 10 w 39"/>
                  <a:gd name="T13" fmla="*/ 49 h 49"/>
                  <a:gd name="T14" fmla="*/ 10 w 39"/>
                  <a:gd name="T15" fmla="*/ 9 h 49"/>
                  <a:gd name="T16" fmla="*/ 25 w 39"/>
                  <a:gd name="T17" fmla="*/ 49 h 49"/>
                  <a:gd name="T18" fmla="*/ 25 w 39"/>
                  <a:gd name="T19" fmla="*/ 49 h 49"/>
                  <a:gd name="T20" fmla="*/ 39 w 39"/>
                  <a:gd name="T21" fmla="*/ 49 h 49"/>
                  <a:gd name="T22" fmla="*/ 39 w 39"/>
                  <a:gd name="T23" fmla="*/ 0 h 49"/>
                  <a:gd name="T24" fmla="*/ 30 w 39"/>
                  <a:gd name="T25" fmla="*/ 0 h 49"/>
                  <a:gd name="T26" fmla="*/ 30 w 39"/>
                  <a:gd name="T27" fmla="*/ 40 h 49"/>
                  <a:gd name="T28" fmla="*/ 30 w 39"/>
                  <a:gd name="T29" fmla="*/ 4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9" h="49">
                    <a:moveTo>
                      <a:pt x="30" y="40"/>
                    </a:moveTo>
                    <a:lnTo>
                      <a:pt x="30" y="40"/>
                    </a:lnTo>
                    <a:lnTo>
                      <a:pt x="16" y="1"/>
                    </a:lnTo>
                    <a:lnTo>
                      <a:pt x="14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10" y="49"/>
                    </a:lnTo>
                    <a:lnTo>
                      <a:pt x="10" y="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39" y="49"/>
                    </a:lnTo>
                    <a:lnTo>
                      <a:pt x="39" y="0"/>
                    </a:lnTo>
                    <a:lnTo>
                      <a:pt x="30" y="0"/>
                    </a:lnTo>
                    <a:lnTo>
                      <a:pt x="30" y="40"/>
                    </a:lnTo>
                    <a:lnTo>
                      <a:pt x="30" y="40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29" name="Freeform 20"/>
              <p:cNvSpPr>
                <a:spLocks/>
              </p:cNvSpPr>
              <p:nvPr userDrawn="1"/>
            </p:nvSpPr>
            <p:spPr bwMode="auto">
              <a:xfrm>
                <a:off x="11790363" y="2463800"/>
                <a:ext cx="50800" cy="80963"/>
              </a:xfrm>
              <a:custGeom>
                <a:avLst/>
                <a:gdLst>
                  <a:gd name="T0" fmla="*/ 26 w 27"/>
                  <a:gd name="T1" fmla="*/ 35 h 43"/>
                  <a:gd name="T2" fmla="*/ 16 w 27"/>
                  <a:gd name="T3" fmla="*/ 36 h 43"/>
                  <a:gd name="T4" fmla="*/ 7 w 27"/>
                  <a:gd name="T5" fmla="*/ 21 h 43"/>
                  <a:gd name="T6" fmla="*/ 16 w 27"/>
                  <a:gd name="T7" fmla="*/ 7 h 43"/>
                  <a:gd name="T8" fmla="*/ 26 w 27"/>
                  <a:gd name="T9" fmla="*/ 8 h 43"/>
                  <a:gd name="T10" fmla="*/ 26 w 27"/>
                  <a:gd name="T11" fmla="*/ 8 h 43"/>
                  <a:gd name="T12" fmla="*/ 27 w 27"/>
                  <a:gd name="T13" fmla="*/ 1 h 43"/>
                  <a:gd name="T14" fmla="*/ 26 w 27"/>
                  <a:gd name="T15" fmla="*/ 1 h 43"/>
                  <a:gd name="T16" fmla="*/ 15 w 27"/>
                  <a:gd name="T17" fmla="*/ 0 h 43"/>
                  <a:gd name="T18" fmla="*/ 0 w 27"/>
                  <a:gd name="T19" fmla="*/ 21 h 43"/>
                  <a:gd name="T20" fmla="*/ 15 w 27"/>
                  <a:gd name="T21" fmla="*/ 43 h 43"/>
                  <a:gd name="T22" fmla="*/ 26 w 27"/>
                  <a:gd name="T23" fmla="*/ 42 h 43"/>
                  <a:gd name="T24" fmla="*/ 27 w 27"/>
                  <a:gd name="T25" fmla="*/ 42 h 43"/>
                  <a:gd name="T26" fmla="*/ 26 w 27"/>
                  <a:gd name="T27" fmla="*/ 35 h 43"/>
                  <a:gd name="T28" fmla="*/ 26 w 27"/>
                  <a:gd name="T29" fmla="*/ 35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7" h="43">
                    <a:moveTo>
                      <a:pt x="26" y="35"/>
                    </a:moveTo>
                    <a:cubicBezTo>
                      <a:pt x="26" y="35"/>
                      <a:pt x="19" y="36"/>
                      <a:pt x="16" y="36"/>
                    </a:cubicBezTo>
                    <a:cubicBezTo>
                      <a:pt x="9" y="36"/>
                      <a:pt x="7" y="32"/>
                      <a:pt x="7" y="21"/>
                    </a:cubicBezTo>
                    <a:cubicBezTo>
                      <a:pt x="7" y="10"/>
                      <a:pt x="9" y="7"/>
                      <a:pt x="16" y="7"/>
                    </a:cubicBezTo>
                    <a:cubicBezTo>
                      <a:pt x="19" y="7"/>
                      <a:pt x="26" y="8"/>
                      <a:pt x="26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20" y="0"/>
                      <a:pt x="15" y="0"/>
                    </a:cubicBezTo>
                    <a:cubicBezTo>
                      <a:pt x="2" y="0"/>
                      <a:pt x="0" y="8"/>
                      <a:pt x="0" y="21"/>
                    </a:cubicBezTo>
                    <a:cubicBezTo>
                      <a:pt x="0" y="35"/>
                      <a:pt x="2" y="43"/>
                      <a:pt x="15" y="43"/>
                    </a:cubicBezTo>
                    <a:cubicBezTo>
                      <a:pt x="19" y="43"/>
                      <a:pt x="26" y="42"/>
                      <a:pt x="26" y="42"/>
                    </a:cubicBezTo>
                    <a:cubicBezTo>
                      <a:pt x="27" y="42"/>
                      <a:pt x="27" y="42"/>
                      <a:pt x="27" y="42"/>
                    </a:cubicBezTo>
                    <a:cubicBezTo>
                      <a:pt x="26" y="35"/>
                      <a:pt x="26" y="35"/>
                      <a:pt x="26" y="35"/>
                    </a:cubicBezTo>
                    <a:cubicBezTo>
                      <a:pt x="26" y="35"/>
                      <a:pt x="26" y="35"/>
                      <a:pt x="26" y="35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30" name="Freeform 21"/>
              <p:cNvSpPr>
                <a:spLocks/>
              </p:cNvSpPr>
              <p:nvPr userDrawn="1"/>
            </p:nvSpPr>
            <p:spPr bwMode="auto">
              <a:xfrm>
                <a:off x="11869738" y="2463800"/>
                <a:ext cx="49213" cy="77788"/>
              </a:xfrm>
              <a:custGeom>
                <a:avLst/>
                <a:gdLst>
                  <a:gd name="T0" fmla="*/ 31 w 31"/>
                  <a:gd name="T1" fmla="*/ 8 h 49"/>
                  <a:gd name="T2" fmla="*/ 31 w 31"/>
                  <a:gd name="T3" fmla="*/ 0 h 49"/>
                  <a:gd name="T4" fmla="*/ 0 w 31"/>
                  <a:gd name="T5" fmla="*/ 0 h 49"/>
                  <a:gd name="T6" fmla="*/ 0 w 31"/>
                  <a:gd name="T7" fmla="*/ 49 h 49"/>
                  <a:gd name="T8" fmla="*/ 31 w 31"/>
                  <a:gd name="T9" fmla="*/ 49 h 49"/>
                  <a:gd name="T10" fmla="*/ 31 w 31"/>
                  <a:gd name="T11" fmla="*/ 41 h 49"/>
                  <a:gd name="T12" fmla="*/ 10 w 31"/>
                  <a:gd name="T13" fmla="*/ 41 h 49"/>
                  <a:gd name="T14" fmla="*/ 10 w 31"/>
                  <a:gd name="T15" fmla="*/ 29 h 49"/>
                  <a:gd name="T16" fmla="*/ 26 w 31"/>
                  <a:gd name="T17" fmla="*/ 29 h 49"/>
                  <a:gd name="T18" fmla="*/ 26 w 31"/>
                  <a:gd name="T19" fmla="*/ 21 h 49"/>
                  <a:gd name="T20" fmla="*/ 10 w 31"/>
                  <a:gd name="T21" fmla="*/ 21 h 49"/>
                  <a:gd name="T22" fmla="*/ 10 w 31"/>
                  <a:gd name="T23" fmla="*/ 8 h 49"/>
                  <a:gd name="T24" fmla="*/ 31 w 31"/>
                  <a:gd name="T25" fmla="*/ 8 h 49"/>
                  <a:gd name="T26" fmla="*/ 31 w 31"/>
                  <a:gd name="T27" fmla="*/ 8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1" h="49">
                    <a:moveTo>
                      <a:pt x="31" y="8"/>
                    </a:moveTo>
                    <a:lnTo>
                      <a:pt x="31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31" y="49"/>
                    </a:lnTo>
                    <a:lnTo>
                      <a:pt x="31" y="41"/>
                    </a:lnTo>
                    <a:lnTo>
                      <a:pt x="10" y="41"/>
                    </a:lnTo>
                    <a:lnTo>
                      <a:pt x="10" y="29"/>
                    </a:lnTo>
                    <a:lnTo>
                      <a:pt x="26" y="29"/>
                    </a:lnTo>
                    <a:lnTo>
                      <a:pt x="26" y="21"/>
                    </a:lnTo>
                    <a:lnTo>
                      <a:pt x="10" y="21"/>
                    </a:lnTo>
                    <a:lnTo>
                      <a:pt x="10" y="8"/>
                    </a:lnTo>
                    <a:lnTo>
                      <a:pt x="31" y="8"/>
                    </a:lnTo>
                    <a:lnTo>
                      <a:pt x="31" y="8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</p:grpSp>
      </p:grpSp>
      <p:sp>
        <p:nvSpPr>
          <p:cNvPr id="31" name="Rectangle 30"/>
          <p:cNvSpPr/>
          <p:nvPr userDrawn="1"/>
        </p:nvSpPr>
        <p:spPr>
          <a:xfrm flipV="1">
            <a:off x="6223640" y="4405811"/>
            <a:ext cx="2920364" cy="237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n-US" sz="1300" dirty="0"/>
          </a:p>
        </p:txBody>
      </p:sp>
      <p:sp>
        <p:nvSpPr>
          <p:cNvPr id="32" name="Parallelogram 31"/>
          <p:cNvSpPr/>
          <p:nvPr userDrawn="1"/>
        </p:nvSpPr>
        <p:spPr>
          <a:xfrm flipV="1">
            <a:off x="5958297" y="4406028"/>
            <a:ext cx="594256" cy="237419"/>
          </a:xfrm>
          <a:prstGeom prst="parallelogram">
            <a:avLst>
              <a:gd name="adj" fmla="val 5368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n-US" sz="1300" dirty="0"/>
          </a:p>
        </p:txBody>
      </p:sp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7446" y="4426158"/>
            <a:ext cx="2801814" cy="190679"/>
          </a:xfrm>
          <a:prstGeom prst="rect">
            <a:avLst/>
          </a:prstGeom>
        </p:spPr>
      </p:pic>
      <p:grpSp>
        <p:nvGrpSpPr>
          <p:cNvPr id="4" name="Group 33"/>
          <p:cNvGrpSpPr/>
          <p:nvPr userDrawn="1"/>
        </p:nvGrpSpPr>
        <p:grpSpPr>
          <a:xfrm>
            <a:off x="157797" y="1420814"/>
            <a:ext cx="1357879" cy="1699603"/>
            <a:chOff x="-1732712" y="2269217"/>
            <a:chExt cx="398463" cy="598488"/>
          </a:xfrm>
          <a:solidFill>
            <a:schemeClr val="accent1"/>
          </a:solidFill>
        </p:grpSpPr>
        <p:sp>
          <p:nvSpPr>
            <p:cNvPr id="35" name="Freeform 6"/>
            <p:cNvSpPr>
              <a:spLocks/>
            </p:cNvSpPr>
            <p:nvPr userDrawn="1"/>
          </p:nvSpPr>
          <p:spPr bwMode="auto">
            <a:xfrm>
              <a:off x="-1661274" y="2269217"/>
              <a:ext cx="258763" cy="461963"/>
            </a:xfrm>
            <a:custGeom>
              <a:avLst/>
              <a:gdLst>
                <a:gd name="T0" fmla="*/ 43 w 139"/>
                <a:gd name="T1" fmla="*/ 0 h 248"/>
                <a:gd name="T2" fmla="*/ 79 w 139"/>
                <a:gd name="T3" fmla="*/ 31 h 248"/>
                <a:gd name="T4" fmla="*/ 96 w 139"/>
                <a:gd name="T5" fmla="*/ 75 h 248"/>
                <a:gd name="T6" fmla="*/ 43 w 139"/>
                <a:gd name="T7" fmla="*/ 163 h 248"/>
                <a:gd name="T8" fmla="*/ 38 w 139"/>
                <a:gd name="T9" fmla="*/ 192 h 248"/>
                <a:gd name="T10" fmla="*/ 45 w 139"/>
                <a:gd name="T11" fmla="*/ 212 h 248"/>
                <a:gd name="T12" fmla="*/ 96 w 139"/>
                <a:gd name="T13" fmla="*/ 158 h 248"/>
                <a:gd name="T14" fmla="*/ 87 w 139"/>
                <a:gd name="T15" fmla="*/ 137 h 248"/>
                <a:gd name="T16" fmla="*/ 89 w 139"/>
                <a:gd name="T17" fmla="*/ 137 h 248"/>
                <a:gd name="T18" fmla="*/ 125 w 139"/>
                <a:gd name="T19" fmla="*/ 169 h 248"/>
                <a:gd name="T20" fmla="*/ 137 w 139"/>
                <a:gd name="T21" fmla="*/ 194 h 248"/>
                <a:gd name="T22" fmla="*/ 86 w 139"/>
                <a:gd name="T23" fmla="*/ 248 h 248"/>
                <a:gd name="T24" fmla="*/ 57 w 139"/>
                <a:gd name="T25" fmla="*/ 237 h 248"/>
                <a:gd name="T26" fmla="*/ 15 w 139"/>
                <a:gd name="T27" fmla="*/ 201 h 248"/>
                <a:gd name="T28" fmla="*/ 0 w 139"/>
                <a:gd name="T29" fmla="*/ 162 h 248"/>
                <a:gd name="T30" fmla="*/ 42 w 139"/>
                <a:gd name="T31" fmla="*/ 74 h 248"/>
                <a:gd name="T32" fmla="*/ 50 w 139"/>
                <a:gd name="T33" fmla="*/ 36 h 248"/>
                <a:gd name="T34" fmla="*/ 42 w 139"/>
                <a:gd name="T35" fmla="*/ 2 h 248"/>
                <a:gd name="T36" fmla="*/ 43 w 139"/>
                <a:gd name="T37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9" h="248">
                  <a:moveTo>
                    <a:pt x="43" y="0"/>
                  </a:moveTo>
                  <a:cubicBezTo>
                    <a:pt x="79" y="31"/>
                    <a:pt x="79" y="31"/>
                    <a:pt x="79" y="31"/>
                  </a:cubicBezTo>
                  <a:cubicBezTo>
                    <a:pt x="93" y="43"/>
                    <a:pt x="96" y="59"/>
                    <a:pt x="96" y="75"/>
                  </a:cubicBezTo>
                  <a:cubicBezTo>
                    <a:pt x="96" y="113"/>
                    <a:pt x="57" y="131"/>
                    <a:pt x="43" y="163"/>
                  </a:cubicBezTo>
                  <a:cubicBezTo>
                    <a:pt x="40" y="172"/>
                    <a:pt x="37" y="182"/>
                    <a:pt x="38" y="192"/>
                  </a:cubicBezTo>
                  <a:cubicBezTo>
                    <a:pt x="38" y="195"/>
                    <a:pt x="40" y="211"/>
                    <a:pt x="45" y="212"/>
                  </a:cubicBezTo>
                  <a:cubicBezTo>
                    <a:pt x="79" y="220"/>
                    <a:pt x="107" y="196"/>
                    <a:pt x="96" y="158"/>
                  </a:cubicBezTo>
                  <a:cubicBezTo>
                    <a:pt x="93" y="148"/>
                    <a:pt x="91" y="143"/>
                    <a:pt x="87" y="137"/>
                  </a:cubicBezTo>
                  <a:cubicBezTo>
                    <a:pt x="89" y="137"/>
                    <a:pt x="89" y="137"/>
                    <a:pt x="89" y="137"/>
                  </a:cubicBezTo>
                  <a:cubicBezTo>
                    <a:pt x="125" y="169"/>
                    <a:pt x="125" y="169"/>
                    <a:pt x="125" y="169"/>
                  </a:cubicBezTo>
                  <a:cubicBezTo>
                    <a:pt x="131" y="177"/>
                    <a:pt x="137" y="183"/>
                    <a:pt x="137" y="194"/>
                  </a:cubicBezTo>
                  <a:cubicBezTo>
                    <a:pt x="139" y="224"/>
                    <a:pt x="113" y="248"/>
                    <a:pt x="86" y="248"/>
                  </a:cubicBezTo>
                  <a:cubicBezTo>
                    <a:pt x="74" y="248"/>
                    <a:pt x="64" y="243"/>
                    <a:pt x="57" y="237"/>
                  </a:cubicBezTo>
                  <a:cubicBezTo>
                    <a:pt x="15" y="201"/>
                    <a:pt x="15" y="201"/>
                    <a:pt x="15" y="201"/>
                  </a:cubicBezTo>
                  <a:cubicBezTo>
                    <a:pt x="3" y="190"/>
                    <a:pt x="0" y="178"/>
                    <a:pt x="0" y="162"/>
                  </a:cubicBezTo>
                  <a:cubicBezTo>
                    <a:pt x="0" y="126"/>
                    <a:pt x="29" y="105"/>
                    <a:pt x="42" y="74"/>
                  </a:cubicBezTo>
                  <a:cubicBezTo>
                    <a:pt x="48" y="61"/>
                    <a:pt x="50" y="49"/>
                    <a:pt x="50" y="36"/>
                  </a:cubicBezTo>
                  <a:cubicBezTo>
                    <a:pt x="50" y="25"/>
                    <a:pt x="50" y="10"/>
                    <a:pt x="42" y="2"/>
                  </a:cubicBezTo>
                  <a:cubicBezTo>
                    <a:pt x="43" y="0"/>
                    <a:pt x="43" y="0"/>
                    <a:pt x="4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00" dirty="0"/>
            </a:p>
          </p:txBody>
        </p:sp>
        <p:sp>
          <p:nvSpPr>
            <p:cNvPr id="36" name="Freeform 7"/>
            <p:cNvSpPr>
              <a:spLocks/>
            </p:cNvSpPr>
            <p:nvPr userDrawn="1"/>
          </p:nvSpPr>
          <p:spPr bwMode="auto">
            <a:xfrm>
              <a:off x="-1732712" y="2751817"/>
              <a:ext cx="398463" cy="115888"/>
            </a:xfrm>
            <a:custGeom>
              <a:avLst/>
              <a:gdLst>
                <a:gd name="T0" fmla="*/ 171 w 215"/>
                <a:gd name="T1" fmla="*/ 17 h 62"/>
                <a:gd name="T2" fmla="*/ 215 w 215"/>
                <a:gd name="T3" fmla="*/ 55 h 62"/>
                <a:gd name="T4" fmla="*/ 213 w 215"/>
                <a:gd name="T5" fmla="*/ 55 h 62"/>
                <a:gd name="T6" fmla="*/ 170 w 215"/>
                <a:gd name="T7" fmla="*/ 40 h 62"/>
                <a:gd name="T8" fmla="*/ 126 w 215"/>
                <a:gd name="T9" fmla="*/ 49 h 62"/>
                <a:gd name="T10" fmla="*/ 107 w 215"/>
                <a:gd name="T11" fmla="*/ 56 h 62"/>
                <a:gd name="T12" fmla="*/ 77 w 215"/>
                <a:gd name="T13" fmla="*/ 61 h 62"/>
                <a:gd name="T14" fmla="*/ 35 w 215"/>
                <a:gd name="T15" fmla="*/ 37 h 62"/>
                <a:gd name="T16" fmla="*/ 0 w 215"/>
                <a:gd name="T17" fmla="*/ 7 h 62"/>
                <a:gd name="T18" fmla="*/ 2 w 215"/>
                <a:gd name="T19" fmla="*/ 6 h 62"/>
                <a:gd name="T20" fmla="*/ 67 w 215"/>
                <a:gd name="T21" fmla="*/ 20 h 62"/>
                <a:gd name="T22" fmla="*/ 124 w 215"/>
                <a:gd name="T23" fmla="*/ 1 h 62"/>
                <a:gd name="T24" fmla="*/ 144 w 215"/>
                <a:gd name="T25" fmla="*/ 2 h 62"/>
                <a:gd name="T26" fmla="*/ 171 w 215"/>
                <a:gd name="T27" fmla="*/ 1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5" h="62">
                  <a:moveTo>
                    <a:pt x="171" y="17"/>
                  </a:moveTo>
                  <a:cubicBezTo>
                    <a:pt x="171" y="18"/>
                    <a:pt x="211" y="52"/>
                    <a:pt x="215" y="55"/>
                  </a:cubicBezTo>
                  <a:cubicBezTo>
                    <a:pt x="213" y="55"/>
                    <a:pt x="213" y="55"/>
                    <a:pt x="213" y="55"/>
                  </a:cubicBezTo>
                  <a:cubicBezTo>
                    <a:pt x="201" y="45"/>
                    <a:pt x="187" y="41"/>
                    <a:pt x="170" y="40"/>
                  </a:cubicBezTo>
                  <a:cubicBezTo>
                    <a:pt x="155" y="40"/>
                    <a:pt x="140" y="44"/>
                    <a:pt x="126" y="49"/>
                  </a:cubicBezTo>
                  <a:cubicBezTo>
                    <a:pt x="120" y="51"/>
                    <a:pt x="113" y="54"/>
                    <a:pt x="107" y="56"/>
                  </a:cubicBezTo>
                  <a:cubicBezTo>
                    <a:pt x="98" y="60"/>
                    <a:pt x="87" y="62"/>
                    <a:pt x="77" y="61"/>
                  </a:cubicBezTo>
                  <a:cubicBezTo>
                    <a:pt x="62" y="59"/>
                    <a:pt x="47" y="48"/>
                    <a:pt x="35" y="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2" y="6"/>
                    <a:pt x="2" y="6"/>
                  </a:cubicBezTo>
                  <a:cubicBezTo>
                    <a:pt x="23" y="18"/>
                    <a:pt x="42" y="24"/>
                    <a:pt x="67" y="20"/>
                  </a:cubicBezTo>
                  <a:cubicBezTo>
                    <a:pt x="77" y="19"/>
                    <a:pt x="113" y="1"/>
                    <a:pt x="124" y="1"/>
                  </a:cubicBezTo>
                  <a:cubicBezTo>
                    <a:pt x="130" y="1"/>
                    <a:pt x="138" y="0"/>
                    <a:pt x="144" y="2"/>
                  </a:cubicBezTo>
                  <a:cubicBezTo>
                    <a:pt x="156" y="6"/>
                    <a:pt x="162" y="10"/>
                    <a:pt x="171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00" dirty="0"/>
            </a:p>
          </p:txBody>
        </p:sp>
      </p:grpSp>
      <p:grpSp>
        <p:nvGrpSpPr>
          <p:cNvPr id="5" name="Group 36"/>
          <p:cNvGrpSpPr/>
          <p:nvPr userDrawn="1"/>
        </p:nvGrpSpPr>
        <p:grpSpPr>
          <a:xfrm>
            <a:off x="6827049" y="3357566"/>
            <a:ext cx="2695576" cy="702469"/>
            <a:chOff x="9102725" y="4229100"/>
            <a:chExt cx="3594100" cy="1123950"/>
          </a:xfrm>
          <a:solidFill>
            <a:schemeClr val="accent1">
              <a:lumMod val="75000"/>
              <a:alpha val="52000"/>
            </a:schemeClr>
          </a:solidFill>
        </p:grpSpPr>
        <p:grpSp>
          <p:nvGrpSpPr>
            <p:cNvPr id="6" name="Group 37"/>
            <p:cNvGrpSpPr/>
            <p:nvPr/>
          </p:nvGrpSpPr>
          <p:grpSpPr>
            <a:xfrm>
              <a:off x="9102725" y="42291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35" name="Oval 134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36" name="Oval 135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37" name="Oval 136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38" name="Oval 137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39" name="Oval 138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40" name="Oval 139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41" name="Oval 140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42" name="Oval 141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43" name="Oval 142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44" name="Oval 143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45" name="Oval 144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46" name="Oval 145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47" name="Oval 146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48" name="Oval 147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49" name="Oval 148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</p:grpSp>
        <p:grpSp>
          <p:nvGrpSpPr>
            <p:cNvPr id="7" name="Group 38"/>
            <p:cNvGrpSpPr/>
            <p:nvPr/>
          </p:nvGrpSpPr>
          <p:grpSpPr>
            <a:xfrm>
              <a:off x="9204325" y="44005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20" name="Oval 119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21" name="Oval 120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22" name="Oval 121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23" name="Oval 122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24" name="Oval 123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25" name="Oval 124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26" name="Oval 125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27" name="Oval 126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28" name="Oval 127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29" name="Oval 128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30" name="Oval 129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31" name="Oval 130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32" name="Oval 131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33" name="Oval 132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34" name="Oval 133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</p:grpSp>
        <p:grpSp>
          <p:nvGrpSpPr>
            <p:cNvPr id="12" name="Group 39"/>
            <p:cNvGrpSpPr/>
            <p:nvPr/>
          </p:nvGrpSpPr>
          <p:grpSpPr>
            <a:xfrm>
              <a:off x="9305925" y="45720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05" name="Oval 104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06" name="Oval 105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07" name="Oval 106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08" name="Oval 107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09" name="Oval 108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10" name="Oval 109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11" name="Oval 110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12" name="Oval 111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13" name="Oval 112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14" name="Oval 113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15" name="Oval 114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16" name="Oval 115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17" name="Oval 116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18" name="Oval 117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19" name="Oval 118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</p:grpSp>
        <p:grpSp>
          <p:nvGrpSpPr>
            <p:cNvPr id="14" name="Group 40"/>
            <p:cNvGrpSpPr/>
            <p:nvPr/>
          </p:nvGrpSpPr>
          <p:grpSpPr>
            <a:xfrm>
              <a:off x="9391650" y="47434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90" name="Oval 89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91" name="Oval 90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92" name="Oval 91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93" name="Oval 92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94" name="Oval 93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95" name="Oval 94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96" name="Oval 95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97" name="Oval 96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98" name="Oval 97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99" name="Oval 98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00" name="Oval 99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01" name="Oval 100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02" name="Oval 101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03" name="Oval 102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04" name="Oval 103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</p:grpSp>
        <p:grpSp>
          <p:nvGrpSpPr>
            <p:cNvPr id="34" name="Group 41"/>
            <p:cNvGrpSpPr/>
            <p:nvPr/>
          </p:nvGrpSpPr>
          <p:grpSpPr>
            <a:xfrm>
              <a:off x="9476105" y="49149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75" name="Oval 74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77" name="Oval 76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79" name="Oval 78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80" name="Oval 79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81" name="Oval 80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82" name="Oval 81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83" name="Oval 82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84" name="Oval 83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85" name="Oval 84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86" name="Oval 85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88" name="Oval 87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89" name="Oval 88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</p:grpSp>
        <p:grpSp>
          <p:nvGrpSpPr>
            <p:cNvPr id="37" name="Group 42"/>
            <p:cNvGrpSpPr/>
            <p:nvPr/>
          </p:nvGrpSpPr>
          <p:grpSpPr>
            <a:xfrm>
              <a:off x="9563100" y="50863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60" name="Oval 59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62" name="Oval 61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64" name="Oval 63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65" name="Oval 64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66" name="Oval 65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67" name="Oval 66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68" name="Oval 67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69" name="Oval 68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70" name="Oval 69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71" name="Oval 70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72" name="Oval 71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73" name="Oval 72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</p:grpSp>
        <p:grpSp>
          <p:nvGrpSpPr>
            <p:cNvPr id="38" name="Group 43"/>
            <p:cNvGrpSpPr/>
            <p:nvPr/>
          </p:nvGrpSpPr>
          <p:grpSpPr>
            <a:xfrm>
              <a:off x="9667875" y="52578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45" name="Oval 44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46" name="Oval 45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47" name="Oval 46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53" name="Oval 52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</p:grpSp>
      </p:grpSp>
      <p:sp>
        <p:nvSpPr>
          <p:cNvPr id="150" name="Freeform 149"/>
          <p:cNvSpPr/>
          <p:nvPr userDrawn="1"/>
        </p:nvSpPr>
        <p:spPr>
          <a:xfrm rot="10800000" flipV="1">
            <a:off x="2550998" y="3359856"/>
            <a:ext cx="1157288" cy="697599"/>
          </a:xfrm>
          <a:custGeom>
            <a:avLst/>
            <a:gdLst>
              <a:gd name="connsiteX0" fmla="*/ 0 w 9499600"/>
              <a:gd name="connsiteY0" fmla="*/ 6871484 h 6871484"/>
              <a:gd name="connsiteX1" fmla="*/ 5384800 w 9499600"/>
              <a:gd name="connsiteY1" fmla="*/ 6871484 h 6871484"/>
              <a:gd name="connsiteX2" fmla="*/ 5384800 w 9499600"/>
              <a:gd name="connsiteY2" fmla="*/ 6871483 h 6871484"/>
              <a:gd name="connsiteX3" fmla="*/ 5810576 w 9499600"/>
              <a:gd name="connsiteY3" fmla="*/ 6871483 h 6871484"/>
              <a:gd name="connsiteX4" fmla="*/ 9499600 w 9499600"/>
              <a:gd name="connsiteY4" fmla="*/ 0 h 6871484"/>
              <a:gd name="connsiteX5" fmla="*/ 4501824 w 9499600"/>
              <a:gd name="connsiteY5" fmla="*/ 0 h 6871484"/>
              <a:gd name="connsiteX6" fmla="*/ 4501824 w 9499600"/>
              <a:gd name="connsiteY6" fmla="*/ 1 h 6871484"/>
              <a:gd name="connsiteX7" fmla="*/ 0 w 9499600"/>
              <a:gd name="connsiteY7" fmla="*/ 1 h 68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9600" h="6871484">
                <a:moveTo>
                  <a:pt x="0" y="6871484"/>
                </a:moveTo>
                <a:lnTo>
                  <a:pt x="5384800" y="6871484"/>
                </a:lnTo>
                <a:lnTo>
                  <a:pt x="5384800" y="6871483"/>
                </a:lnTo>
                <a:lnTo>
                  <a:pt x="5810576" y="6871483"/>
                </a:lnTo>
                <a:lnTo>
                  <a:pt x="9499600" y="0"/>
                </a:lnTo>
                <a:lnTo>
                  <a:pt x="4501824" y="0"/>
                </a:lnTo>
                <a:lnTo>
                  <a:pt x="4501824" y="1"/>
                </a:lnTo>
                <a:lnTo>
                  <a:pt x="0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n-US" sz="1300" dirty="0"/>
          </a:p>
        </p:txBody>
      </p:sp>
      <p:sp>
        <p:nvSpPr>
          <p:cNvPr id="151" name="Freeform 150"/>
          <p:cNvSpPr/>
          <p:nvPr userDrawn="1"/>
        </p:nvSpPr>
        <p:spPr>
          <a:xfrm flipV="1">
            <a:off x="6022182" y="3359856"/>
            <a:ext cx="1157288" cy="697599"/>
          </a:xfrm>
          <a:custGeom>
            <a:avLst/>
            <a:gdLst>
              <a:gd name="connsiteX0" fmla="*/ 0 w 9499600"/>
              <a:gd name="connsiteY0" fmla="*/ 6871484 h 6871484"/>
              <a:gd name="connsiteX1" fmla="*/ 5384800 w 9499600"/>
              <a:gd name="connsiteY1" fmla="*/ 6871484 h 6871484"/>
              <a:gd name="connsiteX2" fmla="*/ 5384800 w 9499600"/>
              <a:gd name="connsiteY2" fmla="*/ 6871483 h 6871484"/>
              <a:gd name="connsiteX3" fmla="*/ 5810576 w 9499600"/>
              <a:gd name="connsiteY3" fmla="*/ 6871483 h 6871484"/>
              <a:gd name="connsiteX4" fmla="*/ 9499600 w 9499600"/>
              <a:gd name="connsiteY4" fmla="*/ 0 h 6871484"/>
              <a:gd name="connsiteX5" fmla="*/ 4501824 w 9499600"/>
              <a:gd name="connsiteY5" fmla="*/ 0 h 6871484"/>
              <a:gd name="connsiteX6" fmla="*/ 4501824 w 9499600"/>
              <a:gd name="connsiteY6" fmla="*/ 1 h 6871484"/>
              <a:gd name="connsiteX7" fmla="*/ 0 w 9499600"/>
              <a:gd name="connsiteY7" fmla="*/ 1 h 68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9600" h="6871484">
                <a:moveTo>
                  <a:pt x="0" y="6871484"/>
                </a:moveTo>
                <a:lnTo>
                  <a:pt x="5384800" y="6871484"/>
                </a:lnTo>
                <a:lnTo>
                  <a:pt x="5384800" y="6871483"/>
                </a:lnTo>
                <a:lnTo>
                  <a:pt x="5810576" y="6871483"/>
                </a:lnTo>
                <a:lnTo>
                  <a:pt x="9499600" y="0"/>
                </a:lnTo>
                <a:lnTo>
                  <a:pt x="4501824" y="0"/>
                </a:lnTo>
                <a:lnTo>
                  <a:pt x="4501824" y="1"/>
                </a:lnTo>
                <a:lnTo>
                  <a:pt x="0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n-US" sz="1300" dirty="0"/>
          </a:p>
        </p:txBody>
      </p:sp>
      <p:sp>
        <p:nvSpPr>
          <p:cNvPr id="152" name="Rectangle 151"/>
          <p:cNvSpPr/>
          <p:nvPr userDrawn="1"/>
        </p:nvSpPr>
        <p:spPr>
          <a:xfrm flipV="1">
            <a:off x="3233062" y="3359856"/>
            <a:ext cx="3432061" cy="6975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n-US" sz="1300" dirty="0"/>
          </a:p>
        </p:txBody>
      </p:sp>
      <p:sp>
        <p:nvSpPr>
          <p:cNvPr id="153" name="TextBox 152"/>
          <p:cNvSpPr txBox="1"/>
          <p:nvPr userDrawn="1"/>
        </p:nvSpPr>
        <p:spPr>
          <a:xfrm>
            <a:off x="3626919" y="3487408"/>
            <a:ext cx="3055550" cy="507827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en-US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2752760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3"/>
            <a:ext cx="7886700" cy="11046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74"/>
            <a:ext cx="3868340" cy="68659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1" indent="0">
              <a:buNone/>
              <a:defRPr sz="2000" b="1"/>
            </a:lvl2pPr>
            <a:lvl3pPr marL="914364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400974"/>
            <a:ext cx="3887391" cy="68659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1" indent="0">
              <a:buNone/>
              <a:defRPr sz="2000" b="1"/>
            </a:lvl2pPr>
            <a:lvl3pPr marL="914364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2087563"/>
            <a:ext cx="3887391" cy="3070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5937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0142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621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 flipV="1">
            <a:off x="199175" y="121809"/>
            <a:ext cx="8944826" cy="4814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 userDrawn="1"/>
        </p:nvSpPr>
        <p:spPr>
          <a:xfrm flipV="1">
            <a:off x="1" y="121810"/>
            <a:ext cx="798690" cy="481440"/>
          </a:xfrm>
          <a:custGeom>
            <a:avLst/>
            <a:gdLst>
              <a:gd name="connsiteX0" fmla="*/ 0 w 9499600"/>
              <a:gd name="connsiteY0" fmla="*/ 6871484 h 6871484"/>
              <a:gd name="connsiteX1" fmla="*/ 5384800 w 9499600"/>
              <a:gd name="connsiteY1" fmla="*/ 6871484 h 6871484"/>
              <a:gd name="connsiteX2" fmla="*/ 5384800 w 9499600"/>
              <a:gd name="connsiteY2" fmla="*/ 6871483 h 6871484"/>
              <a:gd name="connsiteX3" fmla="*/ 5810576 w 9499600"/>
              <a:gd name="connsiteY3" fmla="*/ 6871483 h 6871484"/>
              <a:gd name="connsiteX4" fmla="*/ 9499600 w 9499600"/>
              <a:gd name="connsiteY4" fmla="*/ 0 h 6871484"/>
              <a:gd name="connsiteX5" fmla="*/ 4501824 w 9499600"/>
              <a:gd name="connsiteY5" fmla="*/ 0 h 6871484"/>
              <a:gd name="connsiteX6" fmla="*/ 4501824 w 9499600"/>
              <a:gd name="connsiteY6" fmla="*/ 1 h 6871484"/>
              <a:gd name="connsiteX7" fmla="*/ 0 w 9499600"/>
              <a:gd name="connsiteY7" fmla="*/ 1 h 68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9600" h="6871484">
                <a:moveTo>
                  <a:pt x="0" y="6871484"/>
                </a:moveTo>
                <a:lnTo>
                  <a:pt x="5384800" y="6871484"/>
                </a:lnTo>
                <a:lnTo>
                  <a:pt x="5384800" y="6871483"/>
                </a:lnTo>
                <a:lnTo>
                  <a:pt x="5810576" y="6871483"/>
                </a:lnTo>
                <a:lnTo>
                  <a:pt x="9499600" y="0"/>
                </a:lnTo>
                <a:lnTo>
                  <a:pt x="4501824" y="0"/>
                </a:lnTo>
                <a:lnTo>
                  <a:pt x="4501824" y="1"/>
                </a:lnTo>
                <a:lnTo>
                  <a:pt x="0" y="1"/>
                </a:lnTo>
                <a:close/>
              </a:path>
            </a:pathLst>
          </a:custGeom>
          <a:gradFill>
            <a:gsLst>
              <a:gs pos="0">
                <a:schemeClr val="tx2">
                  <a:lumMod val="100000"/>
                </a:schemeClr>
              </a:gs>
              <a:gs pos="10000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/>
          <p:cNvGrpSpPr/>
          <p:nvPr userDrawn="1"/>
        </p:nvGrpSpPr>
        <p:grpSpPr>
          <a:xfrm>
            <a:off x="8202674" y="170616"/>
            <a:ext cx="730599" cy="371197"/>
            <a:chOff x="10821988" y="1865313"/>
            <a:chExt cx="1114425" cy="679450"/>
          </a:xfrm>
        </p:grpSpPr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10893426" y="1865313"/>
              <a:ext cx="258763" cy="461963"/>
            </a:xfrm>
            <a:custGeom>
              <a:avLst/>
              <a:gdLst>
                <a:gd name="T0" fmla="*/ 43 w 139"/>
                <a:gd name="T1" fmla="*/ 0 h 248"/>
                <a:gd name="T2" fmla="*/ 79 w 139"/>
                <a:gd name="T3" fmla="*/ 31 h 248"/>
                <a:gd name="T4" fmla="*/ 96 w 139"/>
                <a:gd name="T5" fmla="*/ 75 h 248"/>
                <a:gd name="T6" fmla="*/ 43 w 139"/>
                <a:gd name="T7" fmla="*/ 163 h 248"/>
                <a:gd name="T8" fmla="*/ 38 w 139"/>
                <a:gd name="T9" fmla="*/ 192 h 248"/>
                <a:gd name="T10" fmla="*/ 45 w 139"/>
                <a:gd name="T11" fmla="*/ 212 h 248"/>
                <a:gd name="T12" fmla="*/ 96 w 139"/>
                <a:gd name="T13" fmla="*/ 158 h 248"/>
                <a:gd name="T14" fmla="*/ 87 w 139"/>
                <a:gd name="T15" fmla="*/ 137 h 248"/>
                <a:gd name="T16" fmla="*/ 89 w 139"/>
                <a:gd name="T17" fmla="*/ 137 h 248"/>
                <a:gd name="T18" fmla="*/ 125 w 139"/>
                <a:gd name="T19" fmla="*/ 169 h 248"/>
                <a:gd name="T20" fmla="*/ 137 w 139"/>
                <a:gd name="T21" fmla="*/ 194 h 248"/>
                <a:gd name="T22" fmla="*/ 86 w 139"/>
                <a:gd name="T23" fmla="*/ 248 h 248"/>
                <a:gd name="T24" fmla="*/ 57 w 139"/>
                <a:gd name="T25" fmla="*/ 237 h 248"/>
                <a:gd name="T26" fmla="*/ 15 w 139"/>
                <a:gd name="T27" fmla="*/ 201 h 248"/>
                <a:gd name="T28" fmla="*/ 0 w 139"/>
                <a:gd name="T29" fmla="*/ 162 h 248"/>
                <a:gd name="T30" fmla="*/ 42 w 139"/>
                <a:gd name="T31" fmla="*/ 74 h 248"/>
                <a:gd name="T32" fmla="*/ 50 w 139"/>
                <a:gd name="T33" fmla="*/ 36 h 248"/>
                <a:gd name="T34" fmla="*/ 42 w 139"/>
                <a:gd name="T35" fmla="*/ 2 h 248"/>
                <a:gd name="T36" fmla="*/ 43 w 139"/>
                <a:gd name="T37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9" h="248">
                  <a:moveTo>
                    <a:pt x="43" y="0"/>
                  </a:moveTo>
                  <a:cubicBezTo>
                    <a:pt x="79" y="31"/>
                    <a:pt x="79" y="31"/>
                    <a:pt x="79" y="31"/>
                  </a:cubicBezTo>
                  <a:cubicBezTo>
                    <a:pt x="93" y="43"/>
                    <a:pt x="96" y="59"/>
                    <a:pt x="96" y="75"/>
                  </a:cubicBezTo>
                  <a:cubicBezTo>
                    <a:pt x="96" y="113"/>
                    <a:pt x="57" y="131"/>
                    <a:pt x="43" y="163"/>
                  </a:cubicBezTo>
                  <a:cubicBezTo>
                    <a:pt x="40" y="172"/>
                    <a:pt x="37" y="182"/>
                    <a:pt x="38" y="192"/>
                  </a:cubicBezTo>
                  <a:cubicBezTo>
                    <a:pt x="38" y="195"/>
                    <a:pt x="40" y="211"/>
                    <a:pt x="45" y="212"/>
                  </a:cubicBezTo>
                  <a:cubicBezTo>
                    <a:pt x="79" y="220"/>
                    <a:pt x="107" y="196"/>
                    <a:pt x="96" y="158"/>
                  </a:cubicBezTo>
                  <a:cubicBezTo>
                    <a:pt x="93" y="148"/>
                    <a:pt x="91" y="143"/>
                    <a:pt x="87" y="137"/>
                  </a:cubicBezTo>
                  <a:cubicBezTo>
                    <a:pt x="89" y="137"/>
                    <a:pt x="89" y="137"/>
                    <a:pt x="89" y="137"/>
                  </a:cubicBezTo>
                  <a:cubicBezTo>
                    <a:pt x="125" y="169"/>
                    <a:pt x="125" y="169"/>
                    <a:pt x="125" y="169"/>
                  </a:cubicBezTo>
                  <a:cubicBezTo>
                    <a:pt x="131" y="177"/>
                    <a:pt x="137" y="183"/>
                    <a:pt x="137" y="194"/>
                  </a:cubicBezTo>
                  <a:cubicBezTo>
                    <a:pt x="139" y="224"/>
                    <a:pt x="113" y="248"/>
                    <a:pt x="86" y="248"/>
                  </a:cubicBezTo>
                  <a:cubicBezTo>
                    <a:pt x="74" y="248"/>
                    <a:pt x="64" y="243"/>
                    <a:pt x="57" y="237"/>
                  </a:cubicBezTo>
                  <a:cubicBezTo>
                    <a:pt x="15" y="201"/>
                    <a:pt x="15" y="201"/>
                    <a:pt x="15" y="201"/>
                  </a:cubicBezTo>
                  <a:cubicBezTo>
                    <a:pt x="3" y="190"/>
                    <a:pt x="0" y="178"/>
                    <a:pt x="0" y="162"/>
                  </a:cubicBezTo>
                  <a:cubicBezTo>
                    <a:pt x="0" y="126"/>
                    <a:pt x="29" y="105"/>
                    <a:pt x="42" y="74"/>
                  </a:cubicBezTo>
                  <a:cubicBezTo>
                    <a:pt x="48" y="61"/>
                    <a:pt x="50" y="49"/>
                    <a:pt x="50" y="36"/>
                  </a:cubicBezTo>
                  <a:cubicBezTo>
                    <a:pt x="50" y="25"/>
                    <a:pt x="50" y="10"/>
                    <a:pt x="42" y="2"/>
                  </a:cubicBezTo>
                  <a:cubicBezTo>
                    <a:pt x="43" y="0"/>
                    <a:pt x="43" y="0"/>
                    <a:pt x="43" y="0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7"/>
            <p:cNvSpPr>
              <a:spLocks/>
            </p:cNvSpPr>
            <p:nvPr userDrawn="1"/>
          </p:nvSpPr>
          <p:spPr bwMode="auto">
            <a:xfrm>
              <a:off x="10821988" y="2347913"/>
              <a:ext cx="398463" cy="115888"/>
            </a:xfrm>
            <a:custGeom>
              <a:avLst/>
              <a:gdLst>
                <a:gd name="T0" fmla="*/ 171 w 215"/>
                <a:gd name="T1" fmla="*/ 17 h 62"/>
                <a:gd name="T2" fmla="*/ 215 w 215"/>
                <a:gd name="T3" fmla="*/ 55 h 62"/>
                <a:gd name="T4" fmla="*/ 213 w 215"/>
                <a:gd name="T5" fmla="*/ 55 h 62"/>
                <a:gd name="T6" fmla="*/ 170 w 215"/>
                <a:gd name="T7" fmla="*/ 40 h 62"/>
                <a:gd name="T8" fmla="*/ 126 w 215"/>
                <a:gd name="T9" fmla="*/ 49 h 62"/>
                <a:gd name="T10" fmla="*/ 107 w 215"/>
                <a:gd name="T11" fmla="*/ 56 h 62"/>
                <a:gd name="T12" fmla="*/ 77 w 215"/>
                <a:gd name="T13" fmla="*/ 61 h 62"/>
                <a:gd name="T14" fmla="*/ 35 w 215"/>
                <a:gd name="T15" fmla="*/ 37 h 62"/>
                <a:gd name="T16" fmla="*/ 0 w 215"/>
                <a:gd name="T17" fmla="*/ 7 h 62"/>
                <a:gd name="T18" fmla="*/ 2 w 215"/>
                <a:gd name="T19" fmla="*/ 6 h 62"/>
                <a:gd name="T20" fmla="*/ 67 w 215"/>
                <a:gd name="T21" fmla="*/ 20 h 62"/>
                <a:gd name="T22" fmla="*/ 124 w 215"/>
                <a:gd name="T23" fmla="*/ 1 h 62"/>
                <a:gd name="T24" fmla="*/ 144 w 215"/>
                <a:gd name="T25" fmla="*/ 2 h 62"/>
                <a:gd name="T26" fmla="*/ 171 w 215"/>
                <a:gd name="T27" fmla="*/ 1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5" h="62">
                  <a:moveTo>
                    <a:pt x="171" y="17"/>
                  </a:moveTo>
                  <a:cubicBezTo>
                    <a:pt x="171" y="18"/>
                    <a:pt x="211" y="52"/>
                    <a:pt x="215" y="55"/>
                  </a:cubicBezTo>
                  <a:cubicBezTo>
                    <a:pt x="213" y="55"/>
                    <a:pt x="213" y="55"/>
                    <a:pt x="213" y="55"/>
                  </a:cubicBezTo>
                  <a:cubicBezTo>
                    <a:pt x="201" y="45"/>
                    <a:pt x="187" y="41"/>
                    <a:pt x="170" y="40"/>
                  </a:cubicBezTo>
                  <a:cubicBezTo>
                    <a:pt x="155" y="40"/>
                    <a:pt x="140" y="44"/>
                    <a:pt x="126" y="49"/>
                  </a:cubicBezTo>
                  <a:cubicBezTo>
                    <a:pt x="120" y="51"/>
                    <a:pt x="113" y="54"/>
                    <a:pt x="107" y="56"/>
                  </a:cubicBezTo>
                  <a:cubicBezTo>
                    <a:pt x="98" y="60"/>
                    <a:pt x="87" y="62"/>
                    <a:pt x="77" y="61"/>
                  </a:cubicBezTo>
                  <a:cubicBezTo>
                    <a:pt x="62" y="59"/>
                    <a:pt x="47" y="48"/>
                    <a:pt x="35" y="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2" y="6"/>
                    <a:pt x="2" y="6"/>
                  </a:cubicBezTo>
                  <a:cubicBezTo>
                    <a:pt x="23" y="18"/>
                    <a:pt x="42" y="24"/>
                    <a:pt x="67" y="20"/>
                  </a:cubicBezTo>
                  <a:cubicBezTo>
                    <a:pt x="77" y="19"/>
                    <a:pt x="113" y="1"/>
                    <a:pt x="124" y="1"/>
                  </a:cubicBezTo>
                  <a:cubicBezTo>
                    <a:pt x="130" y="1"/>
                    <a:pt x="138" y="0"/>
                    <a:pt x="144" y="2"/>
                  </a:cubicBezTo>
                  <a:cubicBezTo>
                    <a:pt x="156" y="6"/>
                    <a:pt x="162" y="10"/>
                    <a:pt x="171" y="17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8"/>
            <p:cNvSpPr>
              <a:spLocks noEditPoints="1"/>
            </p:cNvSpPr>
            <p:nvPr userDrawn="1"/>
          </p:nvSpPr>
          <p:spPr bwMode="auto">
            <a:xfrm>
              <a:off x="11202988" y="1911350"/>
              <a:ext cx="733425" cy="228600"/>
            </a:xfrm>
            <a:custGeom>
              <a:avLst/>
              <a:gdLst>
                <a:gd name="T0" fmla="*/ 213 w 395"/>
                <a:gd name="T1" fmla="*/ 26 h 122"/>
                <a:gd name="T2" fmla="*/ 231 w 395"/>
                <a:gd name="T3" fmla="*/ 76 h 122"/>
                <a:gd name="T4" fmla="*/ 391 w 395"/>
                <a:gd name="T5" fmla="*/ 116 h 122"/>
                <a:gd name="T6" fmla="*/ 341 w 395"/>
                <a:gd name="T7" fmla="*/ 52 h 122"/>
                <a:gd name="T8" fmla="*/ 383 w 395"/>
                <a:gd name="T9" fmla="*/ 8 h 122"/>
                <a:gd name="T10" fmla="*/ 349 w 395"/>
                <a:gd name="T11" fmla="*/ 2 h 122"/>
                <a:gd name="T12" fmla="*/ 356 w 395"/>
                <a:gd name="T13" fmla="*/ 19 h 122"/>
                <a:gd name="T14" fmla="*/ 319 w 395"/>
                <a:gd name="T15" fmla="*/ 20 h 122"/>
                <a:gd name="T16" fmla="*/ 326 w 395"/>
                <a:gd name="T17" fmla="*/ 2 h 122"/>
                <a:gd name="T18" fmla="*/ 279 w 395"/>
                <a:gd name="T19" fmla="*/ 8 h 122"/>
                <a:gd name="T20" fmla="*/ 321 w 395"/>
                <a:gd name="T21" fmla="*/ 61 h 122"/>
                <a:gd name="T22" fmla="*/ 283 w 395"/>
                <a:gd name="T23" fmla="*/ 113 h 122"/>
                <a:gd name="T24" fmla="*/ 274 w 395"/>
                <a:gd name="T25" fmla="*/ 113 h 122"/>
                <a:gd name="T26" fmla="*/ 227 w 395"/>
                <a:gd name="T27" fmla="*/ 0 h 122"/>
                <a:gd name="T28" fmla="*/ 171 w 395"/>
                <a:gd name="T29" fmla="*/ 106 h 122"/>
                <a:gd name="T30" fmla="*/ 142 w 395"/>
                <a:gd name="T31" fmla="*/ 109 h 122"/>
                <a:gd name="T32" fmla="*/ 141 w 395"/>
                <a:gd name="T33" fmla="*/ 24 h 122"/>
                <a:gd name="T34" fmla="*/ 154 w 395"/>
                <a:gd name="T35" fmla="*/ 8 h 122"/>
                <a:gd name="T36" fmla="*/ 125 w 395"/>
                <a:gd name="T37" fmla="*/ 2 h 122"/>
                <a:gd name="T38" fmla="*/ 35 w 395"/>
                <a:gd name="T39" fmla="*/ 2 h 122"/>
                <a:gd name="T40" fmla="*/ 4 w 395"/>
                <a:gd name="T41" fmla="*/ 8 h 122"/>
                <a:gd name="T42" fmla="*/ 17 w 395"/>
                <a:gd name="T43" fmla="*/ 23 h 122"/>
                <a:gd name="T44" fmla="*/ 16 w 395"/>
                <a:gd name="T45" fmla="*/ 108 h 122"/>
                <a:gd name="T46" fmla="*/ 7 w 395"/>
                <a:gd name="T47" fmla="*/ 116 h 122"/>
                <a:gd name="T48" fmla="*/ 41 w 395"/>
                <a:gd name="T49" fmla="*/ 122 h 122"/>
                <a:gd name="T50" fmla="*/ 36 w 395"/>
                <a:gd name="T51" fmla="*/ 116 h 122"/>
                <a:gd name="T52" fmla="*/ 26 w 395"/>
                <a:gd name="T53" fmla="*/ 97 h 122"/>
                <a:gd name="T54" fmla="*/ 26 w 395"/>
                <a:gd name="T55" fmla="*/ 34 h 122"/>
                <a:gd name="T56" fmla="*/ 73 w 395"/>
                <a:gd name="T57" fmla="*/ 122 h 122"/>
                <a:gd name="T58" fmla="*/ 117 w 395"/>
                <a:gd name="T59" fmla="*/ 37 h 122"/>
                <a:gd name="T60" fmla="*/ 117 w 395"/>
                <a:gd name="T61" fmla="*/ 112 h 122"/>
                <a:gd name="T62" fmla="*/ 103 w 395"/>
                <a:gd name="T63" fmla="*/ 122 h 122"/>
                <a:gd name="T64" fmla="*/ 143 w 395"/>
                <a:gd name="T65" fmla="*/ 122 h 122"/>
                <a:gd name="T66" fmla="*/ 157 w 395"/>
                <a:gd name="T67" fmla="*/ 122 h 122"/>
                <a:gd name="T68" fmla="*/ 186 w 395"/>
                <a:gd name="T69" fmla="*/ 116 h 122"/>
                <a:gd name="T70" fmla="*/ 190 w 395"/>
                <a:gd name="T71" fmla="*/ 84 h 122"/>
                <a:gd name="T72" fmla="*/ 242 w 395"/>
                <a:gd name="T73" fmla="*/ 104 h 122"/>
                <a:gd name="T74" fmla="*/ 233 w 395"/>
                <a:gd name="T75" fmla="*/ 122 h 122"/>
                <a:gd name="T76" fmla="*/ 273 w 395"/>
                <a:gd name="T77" fmla="*/ 122 h 122"/>
                <a:gd name="T78" fmla="*/ 281 w 395"/>
                <a:gd name="T79" fmla="*/ 122 h 122"/>
                <a:gd name="T80" fmla="*/ 284 w 395"/>
                <a:gd name="T81" fmla="*/ 122 h 122"/>
                <a:gd name="T82" fmla="*/ 300 w 395"/>
                <a:gd name="T83" fmla="*/ 115 h 122"/>
                <a:gd name="T84" fmla="*/ 302 w 395"/>
                <a:gd name="T85" fmla="*/ 101 h 122"/>
                <a:gd name="T86" fmla="*/ 350 w 395"/>
                <a:gd name="T87" fmla="*/ 103 h 122"/>
                <a:gd name="T88" fmla="*/ 345 w 395"/>
                <a:gd name="T89" fmla="*/ 122 h 122"/>
                <a:gd name="T90" fmla="*/ 391 w 395"/>
                <a:gd name="T91" fmla="*/ 116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95" h="122">
                  <a:moveTo>
                    <a:pt x="193" y="76"/>
                  </a:moveTo>
                  <a:cubicBezTo>
                    <a:pt x="213" y="26"/>
                    <a:pt x="213" y="26"/>
                    <a:pt x="213" y="26"/>
                  </a:cubicBezTo>
                  <a:cubicBezTo>
                    <a:pt x="213" y="26"/>
                    <a:pt x="213" y="26"/>
                    <a:pt x="213" y="26"/>
                  </a:cubicBezTo>
                  <a:cubicBezTo>
                    <a:pt x="231" y="76"/>
                    <a:pt x="231" y="76"/>
                    <a:pt x="231" y="76"/>
                  </a:cubicBezTo>
                  <a:cubicBezTo>
                    <a:pt x="193" y="76"/>
                    <a:pt x="193" y="76"/>
                    <a:pt x="193" y="76"/>
                  </a:cubicBezTo>
                  <a:close/>
                  <a:moveTo>
                    <a:pt x="391" y="116"/>
                  </a:moveTo>
                  <a:cubicBezTo>
                    <a:pt x="385" y="115"/>
                    <a:pt x="383" y="112"/>
                    <a:pt x="376" y="102"/>
                  </a:cubicBezTo>
                  <a:cubicBezTo>
                    <a:pt x="341" y="52"/>
                    <a:pt x="341" y="52"/>
                    <a:pt x="341" y="52"/>
                  </a:cubicBezTo>
                  <a:cubicBezTo>
                    <a:pt x="368" y="15"/>
                    <a:pt x="368" y="15"/>
                    <a:pt x="368" y="15"/>
                  </a:cubicBezTo>
                  <a:cubicBezTo>
                    <a:pt x="371" y="11"/>
                    <a:pt x="377" y="9"/>
                    <a:pt x="383" y="8"/>
                  </a:cubicBezTo>
                  <a:cubicBezTo>
                    <a:pt x="386" y="7"/>
                    <a:pt x="387" y="3"/>
                    <a:pt x="387" y="2"/>
                  </a:cubicBezTo>
                  <a:cubicBezTo>
                    <a:pt x="349" y="2"/>
                    <a:pt x="349" y="2"/>
                    <a:pt x="349" y="2"/>
                  </a:cubicBezTo>
                  <a:cubicBezTo>
                    <a:pt x="349" y="3"/>
                    <a:pt x="349" y="7"/>
                    <a:pt x="353" y="8"/>
                  </a:cubicBezTo>
                  <a:cubicBezTo>
                    <a:pt x="357" y="10"/>
                    <a:pt x="360" y="14"/>
                    <a:pt x="356" y="19"/>
                  </a:cubicBezTo>
                  <a:cubicBezTo>
                    <a:pt x="336" y="46"/>
                    <a:pt x="336" y="46"/>
                    <a:pt x="336" y="46"/>
                  </a:cubicBezTo>
                  <a:cubicBezTo>
                    <a:pt x="319" y="20"/>
                    <a:pt x="319" y="20"/>
                    <a:pt x="319" y="20"/>
                  </a:cubicBezTo>
                  <a:cubicBezTo>
                    <a:pt x="313" y="12"/>
                    <a:pt x="316" y="9"/>
                    <a:pt x="322" y="8"/>
                  </a:cubicBezTo>
                  <a:cubicBezTo>
                    <a:pt x="325" y="7"/>
                    <a:pt x="326" y="3"/>
                    <a:pt x="326" y="2"/>
                  </a:cubicBezTo>
                  <a:cubicBezTo>
                    <a:pt x="275" y="2"/>
                    <a:pt x="275" y="2"/>
                    <a:pt x="275" y="2"/>
                  </a:cubicBezTo>
                  <a:cubicBezTo>
                    <a:pt x="275" y="3"/>
                    <a:pt x="275" y="7"/>
                    <a:pt x="279" y="8"/>
                  </a:cubicBezTo>
                  <a:cubicBezTo>
                    <a:pt x="285" y="9"/>
                    <a:pt x="289" y="13"/>
                    <a:pt x="293" y="18"/>
                  </a:cubicBezTo>
                  <a:cubicBezTo>
                    <a:pt x="321" y="61"/>
                    <a:pt x="321" y="61"/>
                    <a:pt x="321" y="61"/>
                  </a:cubicBezTo>
                  <a:cubicBezTo>
                    <a:pt x="294" y="99"/>
                    <a:pt x="294" y="99"/>
                    <a:pt x="294" y="99"/>
                  </a:cubicBezTo>
                  <a:cubicBezTo>
                    <a:pt x="289" y="107"/>
                    <a:pt x="287" y="110"/>
                    <a:pt x="283" y="113"/>
                  </a:cubicBezTo>
                  <a:cubicBezTo>
                    <a:pt x="279" y="115"/>
                    <a:pt x="276" y="114"/>
                    <a:pt x="274" y="113"/>
                  </a:cubicBezTo>
                  <a:cubicBezTo>
                    <a:pt x="274" y="113"/>
                    <a:pt x="274" y="113"/>
                    <a:pt x="274" y="113"/>
                  </a:cubicBezTo>
                  <a:cubicBezTo>
                    <a:pt x="271" y="110"/>
                    <a:pt x="269" y="106"/>
                    <a:pt x="267" y="101"/>
                  </a:cubicBezTo>
                  <a:cubicBezTo>
                    <a:pt x="260" y="84"/>
                    <a:pt x="238" y="28"/>
                    <a:pt x="227" y="0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200" y="38"/>
                    <a:pt x="178" y="93"/>
                    <a:pt x="171" y="106"/>
                  </a:cubicBezTo>
                  <a:cubicBezTo>
                    <a:pt x="167" y="113"/>
                    <a:pt x="162" y="116"/>
                    <a:pt x="157" y="116"/>
                  </a:cubicBezTo>
                  <a:cubicBezTo>
                    <a:pt x="157" y="116"/>
                    <a:pt x="143" y="119"/>
                    <a:pt x="142" y="109"/>
                  </a:cubicBezTo>
                  <a:cubicBezTo>
                    <a:pt x="141" y="107"/>
                    <a:pt x="141" y="105"/>
                    <a:pt x="141" y="102"/>
                  </a:cubicBezTo>
                  <a:cubicBezTo>
                    <a:pt x="141" y="24"/>
                    <a:pt x="141" y="24"/>
                    <a:pt x="141" y="24"/>
                  </a:cubicBezTo>
                  <a:cubicBezTo>
                    <a:pt x="141" y="15"/>
                    <a:pt x="145" y="9"/>
                    <a:pt x="154" y="8"/>
                  </a:cubicBezTo>
                  <a:cubicBezTo>
                    <a:pt x="154" y="8"/>
                    <a:pt x="154" y="8"/>
                    <a:pt x="154" y="8"/>
                  </a:cubicBezTo>
                  <a:cubicBezTo>
                    <a:pt x="158" y="7"/>
                    <a:pt x="158" y="2"/>
                    <a:pt x="158" y="2"/>
                  </a:cubicBezTo>
                  <a:cubicBezTo>
                    <a:pt x="125" y="2"/>
                    <a:pt x="125" y="2"/>
                    <a:pt x="125" y="2"/>
                  </a:cubicBezTo>
                  <a:cubicBezTo>
                    <a:pt x="79" y="91"/>
                    <a:pt x="79" y="91"/>
                    <a:pt x="79" y="91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7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11" y="8"/>
                    <a:pt x="16" y="11"/>
                    <a:pt x="17" y="23"/>
                  </a:cubicBezTo>
                  <a:cubicBezTo>
                    <a:pt x="17" y="97"/>
                    <a:pt x="17" y="97"/>
                    <a:pt x="17" y="97"/>
                  </a:cubicBezTo>
                  <a:cubicBezTo>
                    <a:pt x="17" y="101"/>
                    <a:pt x="17" y="105"/>
                    <a:pt x="16" y="108"/>
                  </a:cubicBezTo>
                  <a:cubicBezTo>
                    <a:pt x="16" y="112"/>
                    <a:pt x="13" y="115"/>
                    <a:pt x="7" y="116"/>
                  </a:cubicBezTo>
                  <a:cubicBezTo>
                    <a:pt x="7" y="116"/>
                    <a:pt x="7" y="116"/>
                    <a:pt x="7" y="116"/>
                  </a:cubicBezTo>
                  <a:cubicBezTo>
                    <a:pt x="2" y="117"/>
                    <a:pt x="2" y="121"/>
                    <a:pt x="2" y="122"/>
                  </a:cubicBezTo>
                  <a:cubicBezTo>
                    <a:pt x="41" y="122"/>
                    <a:pt x="41" y="122"/>
                    <a:pt x="41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0"/>
                    <a:pt x="40" y="117"/>
                    <a:pt x="36" y="116"/>
                  </a:cubicBezTo>
                  <a:cubicBezTo>
                    <a:pt x="30" y="115"/>
                    <a:pt x="27" y="112"/>
                    <a:pt x="26" y="108"/>
                  </a:cubicBezTo>
                  <a:cubicBezTo>
                    <a:pt x="26" y="105"/>
                    <a:pt x="26" y="101"/>
                    <a:pt x="26" y="97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73" y="122"/>
                    <a:pt x="73" y="122"/>
                    <a:pt x="73" y="122"/>
                  </a:cubicBezTo>
                  <a:cubicBezTo>
                    <a:pt x="117" y="37"/>
                    <a:pt x="117" y="37"/>
                    <a:pt x="117" y="37"/>
                  </a:cubicBezTo>
                  <a:cubicBezTo>
                    <a:pt x="117" y="37"/>
                    <a:pt x="117" y="37"/>
                    <a:pt x="117" y="37"/>
                  </a:cubicBezTo>
                  <a:cubicBezTo>
                    <a:pt x="117" y="102"/>
                    <a:pt x="117" y="102"/>
                    <a:pt x="117" y="102"/>
                  </a:cubicBezTo>
                  <a:cubicBezTo>
                    <a:pt x="117" y="106"/>
                    <a:pt x="117" y="109"/>
                    <a:pt x="117" y="112"/>
                  </a:cubicBezTo>
                  <a:cubicBezTo>
                    <a:pt x="116" y="114"/>
                    <a:pt x="113" y="115"/>
                    <a:pt x="108" y="116"/>
                  </a:cubicBezTo>
                  <a:cubicBezTo>
                    <a:pt x="104" y="117"/>
                    <a:pt x="103" y="121"/>
                    <a:pt x="103" y="122"/>
                  </a:cubicBezTo>
                  <a:cubicBezTo>
                    <a:pt x="139" y="122"/>
                    <a:pt x="139" y="122"/>
                    <a:pt x="139" y="122"/>
                  </a:cubicBezTo>
                  <a:cubicBezTo>
                    <a:pt x="143" y="122"/>
                    <a:pt x="143" y="122"/>
                    <a:pt x="143" y="122"/>
                  </a:cubicBezTo>
                  <a:cubicBezTo>
                    <a:pt x="155" y="122"/>
                    <a:pt x="155" y="122"/>
                    <a:pt x="155" y="122"/>
                  </a:cubicBezTo>
                  <a:cubicBezTo>
                    <a:pt x="157" y="122"/>
                    <a:pt x="157" y="122"/>
                    <a:pt x="157" y="122"/>
                  </a:cubicBezTo>
                  <a:cubicBezTo>
                    <a:pt x="191" y="122"/>
                    <a:pt x="191" y="122"/>
                    <a:pt x="191" y="122"/>
                  </a:cubicBezTo>
                  <a:cubicBezTo>
                    <a:pt x="191" y="122"/>
                    <a:pt x="191" y="118"/>
                    <a:pt x="186" y="116"/>
                  </a:cubicBezTo>
                  <a:cubicBezTo>
                    <a:pt x="181" y="114"/>
                    <a:pt x="180" y="109"/>
                    <a:pt x="182" y="104"/>
                  </a:cubicBezTo>
                  <a:cubicBezTo>
                    <a:pt x="190" y="84"/>
                    <a:pt x="190" y="84"/>
                    <a:pt x="190" y="84"/>
                  </a:cubicBezTo>
                  <a:cubicBezTo>
                    <a:pt x="234" y="84"/>
                    <a:pt x="234" y="84"/>
                    <a:pt x="234" y="84"/>
                  </a:cubicBezTo>
                  <a:cubicBezTo>
                    <a:pt x="242" y="104"/>
                    <a:pt x="242" y="104"/>
                    <a:pt x="242" y="104"/>
                  </a:cubicBezTo>
                  <a:cubicBezTo>
                    <a:pt x="244" y="109"/>
                    <a:pt x="243" y="114"/>
                    <a:pt x="239" y="115"/>
                  </a:cubicBezTo>
                  <a:cubicBezTo>
                    <a:pt x="234" y="117"/>
                    <a:pt x="233" y="121"/>
                    <a:pt x="233" y="122"/>
                  </a:cubicBezTo>
                  <a:cubicBezTo>
                    <a:pt x="271" y="122"/>
                    <a:pt x="271" y="122"/>
                    <a:pt x="271" y="122"/>
                  </a:cubicBezTo>
                  <a:cubicBezTo>
                    <a:pt x="273" y="122"/>
                    <a:pt x="273" y="122"/>
                    <a:pt x="273" y="122"/>
                  </a:cubicBezTo>
                  <a:cubicBezTo>
                    <a:pt x="274" y="122"/>
                    <a:pt x="274" y="122"/>
                    <a:pt x="274" y="122"/>
                  </a:cubicBezTo>
                  <a:cubicBezTo>
                    <a:pt x="281" y="122"/>
                    <a:pt x="281" y="122"/>
                    <a:pt x="281" y="122"/>
                  </a:cubicBezTo>
                  <a:cubicBezTo>
                    <a:pt x="282" y="122"/>
                    <a:pt x="282" y="122"/>
                    <a:pt x="282" y="122"/>
                  </a:cubicBezTo>
                  <a:cubicBezTo>
                    <a:pt x="284" y="122"/>
                    <a:pt x="284" y="122"/>
                    <a:pt x="284" y="122"/>
                  </a:cubicBezTo>
                  <a:cubicBezTo>
                    <a:pt x="305" y="122"/>
                    <a:pt x="305" y="122"/>
                    <a:pt x="305" y="122"/>
                  </a:cubicBezTo>
                  <a:cubicBezTo>
                    <a:pt x="305" y="122"/>
                    <a:pt x="306" y="117"/>
                    <a:pt x="300" y="115"/>
                  </a:cubicBezTo>
                  <a:cubicBezTo>
                    <a:pt x="300" y="115"/>
                    <a:pt x="300" y="115"/>
                    <a:pt x="300" y="115"/>
                  </a:cubicBezTo>
                  <a:cubicBezTo>
                    <a:pt x="297" y="113"/>
                    <a:pt x="297" y="109"/>
                    <a:pt x="302" y="101"/>
                  </a:cubicBezTo>
                  <a:cubicBezTo>
                    <a:pt x="326" y="68"/>
                    <a:pt x="326" y="68"/>
                    <a:pt x="326" y="68"/>
                  </a:cubicBezTo>
                  <a:cubicBezTo>
                    <a:pt x="350" y="103"/>
                    <a:pt x="350" y="103"/>
                    <a:pt x="350" y="103"/>
                  </a:cubicBezTo>
                  <a:cubicBezTo>
                    <a:pt x="356" y="112"/>
                    <a:pt x="354" y="115"/>
                    <a:pt x="349" y="116"/>
                  </a:cubicBezTo>
                  <a:cubicBezTo>
                    <a:pt x="345" y="118"/>
                    <a:pt x="345" y="121"/>
                    <a:pt x="345" y="122"/>
                  </a:cubicBezTo>
                  <a:cubicBezTo>
                    <a:pt x="394" y="122"/>
                    <a:pt x="394" y="122"/>
                    <a:pt x="394" y="122"/>
                  </a:cubicBezTo>
                  <a:cubicBezTo>
                    <a:pt x="394" y="122"/>
                    <a:pt x="395" y="118"/>
                    <a:pt x="391" y="116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9"/>
            <p:cNvSpPr>
              <a:spLocks/>
            </p:cNvSpPr>
            <p:nvPr userDrawn="1"/>
          </p:nvSpPr>
          <p:spPr bwMode="auto">
            <a:xfrm>
              <a:off x="11201401" y="2182813"/>
              <a:ext cx="195263" cy="220663"/>
            </a:xfrm>
            <a:custGeom>
              <a:avLst/>
              <a:gdLst>
                <a:gd name="T0" fmla="*/ 0 w 105"/>
                <a:gd name="T1" fmla="*/ 114 h 119"/>
                <a:gd name="T2" fmla="*/ 16 w 105"/>
                <a:gd name="T3" fmla="*/ 109 h 119"/>
                <a:gd name="T4" fmla="*/ 17 w 105"/>
                <a:gd name="T5" fmla="*/ 99 h 119"/>
                <a:gd name="T6" fmla="*/ 17 w 105"/>
                <a:gd name="T7" fmla="*/ 20 h 119"/>
                <a:gd name="T8" fmla="*/ 16 w 105"/>
                <a:gd name="T9" fmla="*/ 10 h 119"/>
                <a:gd name="T10" fmla="*/ 0 w 105"/>
                <a:gd name="T11" fmla="*/ 6 h 119"/>
                <a:gd name="T12" fmla="*/ 0 w 105"/>
                <a:gd name="T13" fmla="*/ 0 h 119"/>
                <a:gd name="T14" fmla="*/ 59 w 105"/>
                <a:gd name="T15" fmla="*/ 0 h 119"/>
                <a:gd name="T16" fmla="*/ 59 w 105"/>
                <a:gd name="T17" fmla="*/ 6 h 119"/>
                <a:gd name="T18" fmla="*/ 44 w 105"/>
                <a:gd name="T19" fmla="*/ 10 h 119"/>
                <a:gd name="T20" fmla="*/ 43 w 105"/>
                <a:gd name="T21" fmla="*/ 20 h 119"/>
                <a:gd name="T22" fmla="*/ 43 w 105"/>
                <a:gd name="T23" fmla="*/ 100 h 119"/>
                <a:gd name="T24" fmla="*/ 65 w 105"/>
                <a:gd name="T25" fmla="*/ 113 h 119"/>
                <a:gd name="T26" fmla="*/ 100 w 105"/>
                <a:gd name="T27" fmla="*/ 88 h 119"/>
                <a:gd name="T28" fmla="*/ 105 w 105"/>
                <a:gd name="T29" fmla="*/ 88 h 119"/>
                <a:gd name="T30" fmla="*/ 99 w 105"/>
                <a:gd name="T31" fmla="*/ 119 h 119"/>
                <a:gd name="T32" fmla="*/ 0 w 105"/>
                <a:gd name="T33" fmla="*/ 119 h 119"/>
                <a:gd name="T34" fmla="*/ 0 w 105"/>
                <a:gd name="T35" fmla="*/ 11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5" h="119">
                  <a:moveTo>
                    <a:pt x="0" y="114"/>
                  </a:moveTo>
                  <a:cubicBezTo>
                    <a:pt x="9" y="113"/>
                    <a:pt x="15" y="112"/>
                    <a:pt x="16" y="109"/>
                  </a:cubicBezTo>
                  <a:cubicBezTo>
                    <a:pt x="17" y="106"/>
                    <a:pt x="17" y="103"/>
                    <a:pt x="17" y="9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16"/>
                    <a:pt x="17" y="13"/>
                    <a:pt x="16" y="10"/>
                  </a:cubicBezTo>
                  <a:cubicBezTo>
                    <a:pt x="15" y="7"/>
                    <a:pt x="9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1" y="6"/>
                    <a:pt x="44" y="7"/>
                    <a:pt x="44" y="10"/>
                  </a:cubicBezTo>
                  <a:cubicBezTo>
                    <a:pt x="43" y="13"/>
                    <a:pt x="43" y="16"/>
                    <a:pt x="43" y="20"/>
                  </a:cubicBezTo>
                  <a:cubicBezTo>
                    <a:pt x="43" y="100"/>
                    <a:pt x="43" y="100"/>
                    <a:pt x="43" y="100"/>
                  </a:cubicBezTo>
                  <a:cubicBezTo>
                    <a:pt x="43" y="112"/>
                    <a:pt x="50" y="113"/>
                    <a:pt x="65" y="113"/>
                  </a:cubicBezTo>
                  <a:cubicBezTo>
                    <a:pt x="89" y="113"/>
                    <a:pt x="92" y="103"/>
                    <a:pt x="100" y="88"/>
                  </a:cubicBezTo>
                  <a:cubicBezTo>
                    <a:pt x="105" y="88"/>
                    <a:pt x="105" y="88"/>
                    <a:pt x="105" y="88"/>
                  </a:cubicBezTo>
                  <a:cubicBezTo>
                    <a:pt x="99" y="119"/>
                    <a:pt x="99" y="119"/>
                    <a:pt x="9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14"/>
                    <a:pt x="0" y="114"/>
                    <a:pt x="0" y="114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0"/>
            <p:cNvSpPr>
              <a:spLocks/>
            </p:cNvSpPr>
            <p:nvPr userDrawn="1"/>
          </p:nvSpPr>
          <p:spPr bwMode="auto">
            <a:xfrm>
              <a:off x="11418888" y="2182813"/>
              <a:ext cx="109538" cy="220663"/>
            </a:xfrm>
            <a:custGeom>
              <a:avLst/>
              <a:gdLst>
                <a:gd name="T0" fmla="*/ 43 w 59"/>
                <a:gd name="T1" fmla="*/ 99 h 119"/>
                <a:gd name="T2" fmla="*/ 44 w 59"/>
                <a:gd name="T3" fmla="*/ 109 h 119"/>
                <a:gd name="T4" fmla="*/ 59 w 59"/>
                <a:gd name="T5" fmla="*/ 114 h 119"/>
                <a:gd name="T6" fmla="*/ 59 w 59"/>
                <a:gd name="T7" fmla="*/ 119 h 119"/>
                <a:gd name="T8" fmla="*/ 0 w 59"/>
                <a:gd name="T9" fmla="*/ 119 h 119"/>
                <a:gd name="T10" fmla="*/ 0 w 59"/>
                <a:gd name="T11" fmla="*/ 114 h 119"/>
                <a:gd name="T12" fmla="*/ 16 w 59"/>
                <a:gd name="T13" fmla="*/ 109 h 119"/>
                <a:gd name="T14" fmla="*/ 17 w 59"/>
                <a:gd name="T15" fmla="*/ 99 h 119"/>
                <a:gd name="T16" fmla="*/ 17 w 59"/>
                <a:gd name="T17" fmla="*/ 20 h 119"/>
                <a:gd name="T18" fmla="*/ 16 w 59"/>
                <a:gd name="T19" fmla="*/ 10 h 119"/>
                <a:gd name="T20" fmla="*/ 0 w 59"/>
                <a:gd name="T21" fmla="*/ 6 h 119"/>
                <a:gd name="T22" fmla="*/ 0 w 59"/>
                <a:gd name="T23" fmla="*/ 0 h 119"/>
                <a:gd name="T24" fmla="*/ 59 w 59"/>
                <a:gd name="T25" fmla="*/ 0 h 119"/>
                <a:gd name="T26" fmla="*/ 59 w 59"/>
                <a:gd name="T27" fmla="*/ 6 h 119"/>
                <a:gd name="T28" fmla="*/ 44 w 59"/>
                <a:gd name="T29" fmla="*/ 10 h 119"/>
                <a:gd name="T30" fmla="*/ 43 w 59"/>
                <a:gd name="T31" fmla="*/ 20 h 119"/>
                <a:gd name="T32" fmla="*/ 43 w 59"/>
                <a:gd name="T33" fmla="*/ 9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9" h="119">
                  <a:moveTo>
                    <a:pt x="43" y="99"/>
                  </a:moveTo>
                  <a:cubicBezTo>
                    <a:pt x="43" y="103"/>
                    <a:pt x="43" y="106"/>
                    <a:pt x="44" y="109"/>
                  </a:cubicBezTo>
                  <a:cubicBezTo>
                    <a:pt x="44" y="112"/>
                    <a:pt x="51" y="113"/>
                    <a:pt x="59" y="114"/>
                  </a:cubicBezTo>
                  <a:cubicBezTo>
                    <a:pt x="59" y="119"/>
                    <a:pt x="59" y="119"/>
                    <a:pt x="5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9" y="113"/>
                    <a:pt x="15" y="112"/>
                    <a:pt x="16" y="109"/>
                  </a:cubicBezTo>
                  <a:cubicBezTo>
                    <a:pt x="17" y="106"/>
                    <a:pt x="17" y="103"/>
                    <a:pt x="17" y="9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16"/>
                    <a:pt x="17" y="13"/>
                    <a:pt x="16" y="10"/>
                  </a:cubicBezTo>
                  <a:cubicBezTo>
                    <a:pt x="15" y="7"/>
                    <a:pt x="9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1" y="6"/>
                    <a:pt x="44" y="7"/>
                    <a:pt x="44" y="10"/>
                  </a:cubicBezTo>
                  <a:cubicBezTo>
                    <a:pt x="43" y="13"/>
                    <a:pt x="43" y="16"/>
                    <a:pt x="43" y="20"/>
                  </a:cubicBezTo>
                  <a:cubicBezTo>
                    <a:pt x="43" y="99"/>
                    <a:pt x="43" y="99"/>
                    <a:pt x="43" y="99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11553826" y="2182813"/>
              <a:ext cx="171450" cy="220663"/>
            </a:xfrm>
            <a:custGeom>
              <a:avLst/>
              <a:gdLst>
                <a:gd name="T0" fmla="*/ 0 w 92"/>
                <a:gd name="T1" fmla="*/ 0 h 119"/>
                <a:gd name="T2" fmla="*/ 92 w 92"/>
                <a:gd name="T3" fmla="*/ 0 h 119"/>
                <a:gd name="T4" fmla="*/ 92 w 92"/>
                <a:gd name="T5" fmla="*/ 28 h 119"/>
                <a:gd name="T6" fmla="*/ 87 w 92"/>
                <a:gd name="T7" fmla="*/ 28 h 119"/>
                <a:gd name="T8" fmla="*/ 66 w 92"/>
                <a:gd name="T9" fmla="*/ 7 h 119"/>
                <a:gd name="T10" fmla="*/ 43 w 92"/>
                <a:gd name="T11" fmla="*/ 7 h 119"/>
                <a:gd name="T12" fmla="*/ 43 w 92"/>
                <a:gd name="T13" fmla="*/ 57 h 119"/>
                <a:gd name="T14" fmla="*/ 60 w 92"/>
                <a:gd name="T15" fmla="*/ 57 h 119"/>
                <a:gd name="T16" fmla="*/ 77 w 92"/>
                <a:gd name="T17" fmla="*/ 41 h 119"/>
                <a:gd name="T18" fmla="*/ 82 w 92"/>
                <a:gd name="T19" fmla="*/ 41 h 119"/>
                <a:gd name="T20" fmla="*/ 82 w 92"/>
                <a:gd name="T21" fmla="*/ 81 h 119"/>
                <a:gd name="T22" fmla="*/ 77 w 92"/>
                <a:gd name="T23" fmla="*/ 81 h 119"/>
                <a:gd name="T24" fmla="*/ 60 w 92"/>
                <a:gd name="T25" fmla="*/ 64 h 119"/>
                <a:gd name="T26" fmla="*/ 43 w 92"/>
                <a:gd name="T27" fmla="*/ 64 h 119"/>
                <a:gd name="T28" fmla="*/ 43 w 92"/>
                <a:gd name="T29" fmla="*/ 99 h 119"/>
                <a:gd name="T30" fmla="*/ 43 w 92"/>
                <a:gd name="T31" fmla="*/ 109 h 119"/>
                <a:gd name="T32" fmla="*/ 59 w 92"/>
                <a:gd name="T33" fmla="*/ 114 h 119"/>
                <a:gd name="T34" fmla="*/ 59 w 92"/>
                <a:gd name="T35" fmla="*/ 119 h 119"/>
                <a:gd name="T36" fmla="*/ 0 w 92"/>
                <a:gd name="T37" fmla="*/ 119 h 119"/>
                <a:gd name="T38" fmla="*/ 0 w 92"/>
                <a:gd name="T39" fmla="*/ 114 h 119"/>
                <a:gd name="T40" fmla="*/ 16 w 92"/>
                <a:gd name="T41" fmla="*/ 109 h 119"/>
                <a:gd name="T42" fmla="*/ 16 w 92"/>
                <a:gd name="T43" fmla="*/ 99 h 119"/>
                <a:gd name="T44" fmla="*/ 16 w 92"/>
                <a:gd name="T45" fmla="*/ 20 h 119"/>
                <a:gd name="T46" fmla="*/ 16 w 92"/>
                <a:gd name="T47" fmla="*/ 10 h 119"/>
                <a:gd name="T48" fmla="*/ 0 w 92"/>
                <a:gd name="T49" fmla="*/ 6 h 119"/>
                <a:gd name="T50" fmla="*/ 0 w 92"/>
                <a:gd name="T51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2" h="119">
                  <a:moveTo>
                    <a:pt x="0" y="0"/>
                  </a:moveTo>
                  <a:cubicBezTo>
                    <a:pt x="92" y="0"/>
                    <a:pt x="92" y="0"/>
                    <a:pt x="92" y="0"/>
                  </a:cubicBezTo>
                  <a:cubicBezTo>
                    <a:pt x="92" y="28"/>
                    <a:pt x="92" y="28"/>
                    <a:pt x="92" y="28"/>
                  </a:cubicBezTo>
                  <a:cubicBezTo>
                    <a:pt x="87" y="28"/>
                    <a:pt x="87" y="28"/>
                    <a:pt x="87" y="28"/>
                  </a:cubicBezTo>
                  <a:cubicBezTo>
                    <a:pt x="84" y="16"/>
                    <a:pt x="79" y="7"/>
                    <a:pt x="66" y="7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3" y="57"/>
                    <a:pt x="43" y="57"/>
                    <a:pt x="43" y="57"/>
                  </a:cubicBezTo>
                  <a:cubicBezTo>
                    <a:pt x="60" y="57"/>
                    <a:pt x="60" y="57"/>
                    <a:pt x="60" y="57"/>
                  </a:cubicBezTo>
                  <a:cubicBezTo>
                    <a:pt x="72" y="57"/>
                    <a:pt x="77" y="51"/>
                    <a:pt x="77" y="41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82" y="81"/>
                    <a:pt x="82" y="81"/>
                    <a:pt x="82" y="81"/>
                  </a:cubicBezTo>
                  <a:cubicBezTo>
                    <a:pt x="77" y="81"/>
                    <a:pt x="77" y="81"/>
                    <a:pt x="77" y="81"/>
                  </a:cubicBezTo>
                  <a:cubicBezTo>
                    <a:pt x="77" y="71"/>
                    <a:pt x="73" y="64"/>
                    <a:pt x="60" y="64"/>
                  </a:cubicBezTo>
                  <a:cubicBezTo>
                    <a:pt x="43" y="64"/>
                    <a:pt x="43" y="64"/>
                    <a:pt x="43" y="64"/>
                  </a:cubicBezTo>
                  <a:cubicBezTo>
                    <a:pt x="43" y="99"/>
                    <a:pt x="43" y="99"/>
                    <a:pt x="43" y="99"/>
                  </a:cubicBezTo>
                  <a:cubicBezTo>
                    <a:pt x="43" y="103"/>
                    <a:pt x="43" y="106"/>
                    <a:pt x="43" y="109"/>
                  </a:cubicBezTo>
                  <a:cubicBezTo>
                    <a:pt x="44" y="112"/>
                    <a:pt x="50" y="113"/>
                    <a:pt x="59" y="114"/>
                  </a:cubicBezTo>
                  <a:cubicBezTo>
                    <a:pt x="59" y="119"/>
                    <a:pt x="59" y="119"/>
                    <a:pt x="5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9" y="113"/>
                    <a:pt x="15" y="112"/>
                    <a:pt x="16" y="109"/>
                  </a:cubicBezTo>
                  <a:cubicBezTo>
                    <a:pt x="16" y="106"/>
                    <a:pt x="16" y="103"/>
                    <a:pt x="16" y="99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6"/>
                    <a:pt x="16" y="13"/>
                    <a:pt x="16" y="10"/>
                  </a:cubicBezTo>
                  <a:cubicBezTo>
                    <a:pt x="15" y="7"/>
                    <a:pt x="9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2"/>
            <p:cNvSpPr>
              <a:spLocks/>
            </p:cNvSpPr>
            <p:nvPr userDrawn="1"/>
          </p:nvSpPr>
          <p:spPr bwMode="auto">
            <a:xfrm>
              <a:off x="11739563" y="2182813"/>
              <a:ext cx="195263" cy="220663"/>
            </a:xfrm>
            <a:custGeom>
              <a:avLst/>
              <a:gdLst>
                <a:gd name="T0" fmla="*/ 0 w 105"/>
                <a:gd name="T1" fmla="*/ 114 h 119"/>
                <a:gd name="T2" fmla="*/ 16 w 105"/>
                <a:gd name="T3" fmla="*/ 109 h 119"/>
                <a:gd name="T4" fmla="*/ 17 w 105"/>
                <a:gd name="T5" fmla="*/ 99 h 119"/>
                <a:gd name="T6" fmla="*/ 17 w 105"/>
                <a:gd name="T7" fmla="*/ 20 h 119"/>
                <a:gd name="T8" fmla="*/ 16 w 105"/>
                <a:gd name="T9" fmla="*/ 10 h 119"/>
                <a:gd name="T10" fmla="*/ 0 w 105"/>
                <a:gd name="T11" fmla="*/ 6 h 119"/>
                <a:gd name="T12" fmla="*/ 0 w 105"/>
                <a:gd name="T13" fmla="*/ 0 h 119"/>
                <a:gd name="T14" fmla="*/ 92 w 105"/>
                <a:gd name="T15" fmla="*/ 0 h 119"/>
                <a:gd name="T16" fmla="*/ 92 w 105"/>
                <a:gd name="T17" fmla="*/ 28 h 119"/>
                <a:gd name="T18" fmla="*/ 87 w 105"/>
                <a:gd name="T19" fmla="*/ 28 h 119"/>
                <a:gd name="T20" fmla="*/ 67 w 105"/>
                <a:gd name="T21" fmla="*/ 7 h 119"/>
                <a:gd name="T22" fmla="*/ 43 w 105"/>
                <a:gd name="T23" fmla="*/ 7 h 119"/>
                <a:gd name="T24" fmla="*/ 43 w 105"/>
                <a:gd name="T25" fmla="*/ 54 h 119"/>
                <a:gd name="T26" fmla="*/ 58 w 105"/>
                <a:gd name="T27" fmla="*/ 54 h 119"/>
                <a:gd name="T28" fmla="*/ 75 w 105"/>
                <a:gd name="T29" fmla="*/ 38 h 119"/>
                <a:gd name="T30" fmla="*/ 80 w 105"/>
                <a:gd name="T31" fmla="*/ 38 h 119"/>
                <a:gd name="T32" fmla="*/ 80 w 105"/>
                <a:gd name="T33" fmla="*/ 77 h 119"/>
                <a:gd name="T34" fmla="*/ 75 w 105"/>
                <a:gd name="T35" fmla="*/ 77 h 119"/>
                <a:gd name="T36" fmla="*/ 58 w 105"/>
                <a:gd name="T37" fmla="*/ 60 h 119"/>
                <a:gd name="T38" fmla="*/ 43 w 105"/>
                <a:gd name="T39" fmla="*/ 60 h 119"/>
                <a:gd name="T40" fmla="*/ 43 w 105"/>
                <a:gd name="T41" fmla="*/ 99 h 119"/>
                <a:gd name="T42" fmla="*/ 65 w 105"/>
                <a:gd name="T43" fmla="*/ 113 h 119"/>
                <a:gd name="T44" fmla="*/ 100 w 105"/>
                <a:gd name="T45" fmla="*/ 88 h 119"/>
                <a:gd name="T46" fmla="*/ 105 w 105"/>
                <a:gd name="T47" fmla="*/ 88 h 119"/>
                <a:gd name="T48" fmla="*/ 99 w 105"/>
                <a:gd name="T49" fmla="*/ 119 h 119"/>
                <a:gd name="T50" fmla="*/ 0 w 105"/>
                <a:gd name="T51" fmla="*/ 119 h 119"/>
                <a:gd name="T52" fmla="*/ 0 w 105"/>
                <a:gd name="T53" fmla="*/ 11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5" h="119">
                  <a:moveTo>
                    <a:pt x="0" y="114"/>
                  </a:moveTo>
                  <a:cubicBezTo>
                    <a:pt x="9" y="113"/>
                    <a:pt x="15" y="112"/>
                    <a:pt x="16" y="109"/>
                  </a:cubicBezTo>
                  <a:cubicBezTo>
                    <a:pt x="17" y="106"/>
                    <a:pt x="17" y="103"/>
                    <a:pt x="17" y="9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16"/>
                    <a:pt x="17" y="13"/>
                    <a:pt x="16" y="10"/>
                  </a:cubicBezTo>
                  <a:cubicBezTo>
                    <a:pt x="15" y="7"/>
                    <a:pt x="9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92" y="0"/>
                    <a:pt x="92" y="0"/>
                    <a:pt x="92" y="0"/>
                  </a:cubicBezTo>
                  <a:cubicBezTo>
                    <a:pt x="92" y="28"/>
                    <a:pt x="92" y="28"/>
                    <a:pt x="92" y="28"/>
                  </a:cubicBezTo>
                  <a:cubicBezTo>
                    <a:pt x="87" y="28"/>
                    <a:pt x="87" y="28"/>
                    <a:pt x="87" y="28"/>
                  </a:cubicBezTo>
                  <a:cubicBezTo>
                    <a:pt x="84" y="16"/>
                    <a:pt x="80" y="7"/>
                    <a:pt x="67" y="7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58" y="54"/>
                    <a:pt x="58" y="54"/>
                    <a:pt x="58" y="54"/>
                  </a:cubicBezTo>
                  <a:cubicBezTo>
                    <a:pt x="70" y="54"/>
                    <a:pt x="75" y="47"/>
                    <a:pt x="75" y="38"/>
                  </a:cubicBezTo>
                  <a:cubicBezTo>
                    <a:pt x="80" y="38"/>
                    <a:pt x="80" y="38"/>
                    <a:pt x="80" y="38"/>
                  </a:cubicBezTo>
                  <a:cubicBezTo>
                    <a:pt x="80" y="77"/>
                    <a:pt x="80" y="77"/>
                    <a:pt x="80" y="77"/>
                  </a:cubicBezTo>
                  <a:cubicBezTo>
                    <a:pt x="75" y="77"/>
                    <a:pt x="75" y="77"/>
                    <a:pt x="75" y="77"/>
                  </a:cubicBezTo>
                  <a:cubicBezTo>
                    <a:pt x="75" y="68"/>
                    <a:pt x="71" y="60"/>
                    <a:pt x="58" y="60"/>
                  </a:cubicBezTo>
                  <a:cubicBezTo>
                    <a:pt x="43" y="60"/>
                    <a:pt x="43" y="60"/>
                    <a:pt x="43" y="60"/>
                  </a:cubicBezTo>
                  <a:cubicBezTo>
                    <a:pt x="43" y="99"/>
                    <a:pt x="43" y="99"/>
                    <a:pt x="43" y="99"/>
                  </a:cubicBezTo>
                  <a:cubicBezTo>
                    <a:pt x="43" y="112"/>
                    <a:pt x="50" y="113"/>
                    <a:pt x="65" y="113"/>
                  </a:cubicBezTo>
                  <a:cubicBezTo>
                    <a:pt x="89" y="113"/>
                    <a:pt x="92" y="103"/>
                    <a:pt x="100" y="88"/>
                  </a:cubicBezTo>
                  <a:cubicBezTo>
                    <a:pt x="105" y="88"/>
                    <a:pt x="105" y="88"/>
                    <a:pt x="105" y="88"/>
                  </a:cubicBezTo>
                  <a:cubicBezTo>
                    <a:pt x="99" y="119"/>
                    <a:pt x="99" y="119"/>
                    <a:pt x="9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14"/>
                    <a:pt x="0" y="114"/>
                    <a:pt x="0" y="114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3"/>
            <p:cNvSpPr>
              <a:spLocks/>
            </p:cNvSpPr>
            <p:nvPr userDrawn="1"/>
          </p:nvSpPr>
          <p:spPr bwMode="auto">
            <a:xfrm>
              <a:off x="11215688" y="2463800"/>
              <a:ext cx="14288" cy="77788"/>
            </a:xfrm>
            <a:custGeom>
              <a:avLst/>
              <a:gdLst>
                <a:gd name="T0" fmla="*/ 0 w 9"/>
                <a:gd name="T1" fmla="*/ 49 h 49"/>
                <a:gd name="T2" fmla="*/ 9 w 9"/>
                <a:gd name="T3" fmla="*/ 49 h 49"/>
                <a:gd name="T4" fmla="*/ 9 w 9"/>
                <a:gd name="T5" fmla="*/ 0 h 49"/>
                <a:gd name="T6" fmla="*/ 0 w 9"/>
                <a:gd name="T7" fmla="*/ 0 h 49"/>
                <a:gd name="T8" fmla="*/ 0 w 9"/>
                <a:gd name="T9" fmla="*/ 49 h 49"/>
                <a:gd name="T10" fmla="*/ 0 w 9"/>
                <a:gd name="T11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49">
                  <a:moveTo>
                    <a:pt x="0" y="49"/>
                  </a:moveTo>
                  <a:lnTo>
                    <a:pt x="9" y="49"/>
                  </a:lnTo>
                  <a:lnTo>
                    <a:pt x="9" y="0"/>
                  </a:lnTo>
                  <a:lnTo>
                    <a:pt x="0" y="0"/>
                  </a:lnTo>
                  <a:lnTo>
                    <a:pt x="0" y="49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4"/>
            <p:cNvSpPr>
              <a:spLocks/>
            </p:cNvSpPr>
            <p:nvPr userDrawn="1"/>
          </p:nvSpPr>
          <p:spPr bwMode="auto">
            <a:xfrm>
              <a:off x="11266488" y="2463800"/>
              <a:ext cx="58738" cy="77788"/>
            </a:xfrm>
            <a:custGeom>
              <a:avLst/>
              <a:gdLst>
                <a:gd name="T0" fmla="*/ 28 w 37"/>
                <a:gd name="T1" fmla="*/ 40 h 49"/>
                <a:gd name="T2" fmla="*/ 28 w 37"/>
                <a:gd name="T3" fmla="*/ 40 h 49"/>
                <a:gd name="T4" fmla="*/ 14 w 37"/>
                <a:gd name="T5" fmla="*/ 1 h 49"/>
                <a:gd name="T6" fmla="*/ 14 w 37"/>
                <a:gd name="T7" fmla="*/ 0 h 49"/>
                <a:gd name="T8" fmla="*/ 0 w 37"/>
                <a:gd name="T9" fmla="*/ 0 h 49"/>
                <a:gd name="T10" fmla="*/ 0 w 37"/>
                <a:gd name="T11" fmla="*/ 49 h 49"/>
                <a:gd name="T12" fmla="*/ 8 w 37"/>
                <a:gd name="T13" fmla="*/ 49 h 49"/>
                <a:gd name="T14" fmla="*/ 8 w 37"/>
                <a:gd name="T15" fmla="*/ 9 h 49"/>
                <a:gd name="T16" fmla="*/ 8 w 37"/>
                <a:gd name="T17" fmla="*/ 9 h 49"/>
                <a:gd name="T18" fmla="*/ 23 w 37"/>
                <a:gd name="T19" fmla="*/ 49 h 49"/>
                <a:gd name="T20" fmla="*/ 23 w 37"/>
                <a:gd name="T21" fmla="*/ 49 h 49"/>
                <a:gd name="T22" fmla="*/ 37 w 37"/>
                <a:gd name="T23" fmla="*/ 49 h 49"/>
                <a:gd name="T24" fmla="*/ 37 w 37"/>
                <a:gd name="T25" fmla="*/ 0 h 49"/>
                <a:gd name="T26" fmla="*/ 28 w 37"/>
                <a:gd name="T27" fmla="*/ 0 h 49"/>
                <a:gd name="T28" fmla="*/ 28 w 37"/>
                <a:gd name="T29" fmla="*/ 40 h 49"/>
                <a:gd name="T30" fmla="*/ 28 w 37"/>
                <a:gd name="T31" fmla="*/ 4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7" h="49">
                  <a:moveTo>
                    <a:pt x="28" y="40"/>
                  </a:moveTo>
                  <a:lnTo>
                    <a:pt x="28" y="40"/>
                  </a:lnTo>
                  <a:lnTo>
                    <a:pt x="14" y="1"/>
                  </a:lnTo>
                  <a:lnTo>
                    <a:pt x="14" y="0"/>
                  </a:lnTo>
                  <a:lnTo>
                    <a:pt x="0" y="0"/>
                  </a:lnTo>
                  <a:lnTo>
                    <a:pt x="0" y="49"/>
                  </a:lnTo>
                  <a:lnTo>
                    <a:pt x="8" y="49"/>
                  </a:lnTo>
                  <a:lnTo>
                    <a:pt x="8" y="9"/>
                  </a:lnTo>
                  <a:lnTo>
                    <a:pt x="8" y="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37" y="49"/>
                  </a:lnTo>
                  <a:lnTo>
                    <a:pt x="37" y="0"/>
                  </a:lnTo>
                  <a:lnTo>
                    <a:pt x="28" y="0"/>
                  </a:lnTo>
                  <a:lnTo>
                    <a:pt x="28" y="40"/>
                  </a:lnTo>
                  <a:lnTo>
                    <a:pt x="28" y="40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5"/>
            <p:cNvSpPr>
              <a:spLocks/>
            </p:cNvSpPr>
            <p:nvPr userDrawn="1"/>
          </p:nvSpPr>
          <p:spPr bwMode="auto">
            <a:xfrm>
              <a:off x="11356976" y="2463800"/>
              <a:ext cx="50800" cy="80963"/>
            </a:xfrm>
            <a:custGeom>
              <a:avLst/>
              <a:gdLst>
                <a:gd name="T0" fmla="*/ 16 w 27"/>
                <a:gd name="T1" fmla="*/ 18 h 43"/>
                <a:gd name="T2" fmla="*/ 7 w 27"/>
                <a:gd name="T3" fmla="*/ 12 h 43"/>
                <a:gd name="T4" fmla="*/ 14 w 27"/>
                <a:gd name="T5" fmla="*/ 7 h 43"/>
                <a:gd name="T6" fmla="*/ 26 w 27"/>
                <a:gd name="T7" fmla="*/ 8 h 43"/>
                <a:gd name="T8" fmla="*/ 26 w 27"/>
                <a:gd name="T9" fmla="*/ 8 h 43"/>
                <a:gd name="T10" fmla="*/ 26 w 27"/>
                <a:gd name="T11" fmla="*/ 1 h 43"/>
                <a:gd name="T12" fmla="*/ 26 w 27"/>
                <a:gd name="T13" fmla="*/ 1 h 43"/>
                <a:gd name="T14" fmla="*/ 14 w 27"/>
                <a:gd name="T15" fmla="*/ 0 h 43"/>
                <a:gd name="T16" fmla="*/ 0 w 27"/>
                <a:gd name="T17" fmla="*/ 12 h 43"/>
                <a:gd name="T18" fmla="*/ 12 w 27"/>
                <a:gd name="T19" fmla="*/ 24 h 43"/>
                <a:gd name="T20" fmla="*/ 20 w 27"/>
                <a:gd name="T21" fmla="*/ 30 h 43"/>
                <a:gd name="T22" fmla="*/ 13 w 27"/>
                <a:gd name="T23" fmla="*/ 36 h 43"/>
                <a:gd name="T24" fmla="*/ 1 w 27"/>
                <a:gd name="T25" fmla="*/ 35 h 43"/>
                <a:gd name="T26" fmla="*/ 1 w 27"/>
                <a:gd name="T27" fmla="*/ 35 h 43"/>
                <a:gd name="T28" fmla="*/ 0 w 27"/>
                <a:gd name="T29" fmla="*/ 42 h 43"/>
                <a:gd name="T30" fmla="*/ 1 w 27"/>
                <a:gd name="T31" fmla="*/ 42 h 43"/>
                <a:gd name="T32" fmla="*/ 13 w 27"/>
                <a:gd name="T33" fmla="*/ 43 h 43"/>
                <a:gd name="T34" fmla="*/ 27 w 27"/>
                <a:gd name="T35" fmla="*/ 30 h 43"/>
                <a:gd name="T36" fmla="*/ 16 w 27"/>
                <a:gd name="T37" fmla="*/ 1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" h="43">
                  <a:moveTo>
                    <a:pt x="16" y="18"/>
                  </a:moveTo>
                  <a:cubicBezTo>
                    <a:pt x="9" y="16"/>
                    <a:pt x="7" y="15"/>
                    <a:pt x="7" y="12"/>
                  </a:cubicBezTo>
                  <a:cubicBezTo>
                    <a:pt x="7" y="8"/>
                    <a:pt x="11" y="7"/>
                    <a:pt x="14" y="7"/>
                  </a:cubicBezTo>
                  <a:cubicBezTo>
                    <a:pt x="17" y="7"/>
                    <a:pt x="26" y="8"/>
                    <a:pt x="26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19" y="0"/>
                    <a:pt x="14" y="0"/>
                  </a:cubicBezTo>
                  <a:cubicBezTo>
                    <a:pt x="5" y="0"/>
                    <a:pt x="0" y="4"/>
                    <a:pt x="0" y="12"/>
                  </a:cubicBezTo>
                  <a:cubicBezTo>
                    <a:pt x="0" y="19"/>
                    <a:pt x="4" y="22"/>
                    <a:pt x="12" y="24"/>
                  </a:cubicBezTo>
                  <a:cubicBezTo>
                    <a:pt x="18" y="26"/>
                    <a:pt x="20" y="27"/>
                    <a:pt x="20" y="30"/>
                  </a:cubicBezTo>
                  <a:cubicBezTo>
                    <a:pt x="20" y="34"/>
                    <a:pt x="18" y="36"/>
                    <a:pt x="13" y="36"/>
                  </a:cubicBezTo>
                  <a:cubicBezTo>
                    <a:pt x="9" y="36"/>
                    <a:pt x="1" y="35"/>
                    <a:pt x="1" y="35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1" y="42"/>
                    <a:pt x="8" y="43"/>
                    <a:pt x="13" y="43"/>
                  </a:cubicBezTo>
                  <a:cubicBezTo>
                    <a:pt x="23" y="43"/>
                    <a:pt x="27" y="39"/>
                    <a:pt x="27" y="30"/>
                  </a:cubicBezTo>
                  <a:cubicBezTo>
                    <a:pt x="27" y="23"/>
                    <a:pt x="24" y="21"/>
                    <a:pt x="16" y="18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6"/>
            <p:cNvSpPr>
              <a:spLocks/>
            </p:cNvSpPr>
            <p:nvPr userDrawn="1"/>
          </p:nvSpPr>
          <p:spPr bwMode="auto">
            <a:xfrm>
              <a:off x="11436351" y="2463800"/>
              <a:ext cx="55563" cy="80963"/>
            </a:xfrm>
            <a:custGeom>
              <a:avLst/>
              <a:gdLst>
                <a:gd name="T0" fmla="*/ 22 w 30"/>
                <a:gd name="T1" fmla="*/ 29 h 43"/>
                <a:gd name="T2" fmla="*/ 15 w 30"/>
                <a:gd name="T3" fmla="*/ 36 h 43"/>
                <a:gd name="T4" fmla="*/ 7 w 30"/>
                <a:gd name="T5" fmla="*/ 29 h 43"/>
                <a:gd name="T6" fmla="*/ 7 w 30"/>
                <a:gd name="T7" fmla="*/ 0 h 43"/>
                <a:gd name="T8" fmla="*/ 0 w 30"/>
                <a:gd name="T9" fmla="*/ 0 h 43"/>
                <a:gd name="T10" fmla="*/ 0 w 30"/>
                <a:gd name="T11" fmla="*/ 29 h 43"/>
                <a:gd name="T12" fmla="*/ 15 w 30"/>
                <a:gd name="T13" fmla="*/ 43 h 43"/>
                <a:gd name="T14" fmla="*/ 30 w 30"/>
                <a:gd name="T15" fmla="*/ 29 h 43"/>
                <a:gd name="T16" fmla="*/ 30 w 30"/>
                <a:gd name="T17" fmla="*/ 0 h 43"/>
                <a:gd name="T18" fmla="*/ 22 w 30"/>
                <a:gd name="T19" fmla="*/ 0 h 43"/>
                <a:gd name="T20" fmla="*/ 22 w 30"/>
                <a:gd name="T21" fmla="*/ 2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" h="43">
                  <a:moveTo>
                    <a:pt x="22" y="29"/>
                  </a:moveTo>
                  <a:cubicBezTo>
                    <a:pt x="22" y="34"/>
                    <a:pt x="20" y="36"/>
                    <a:pt x="15" y="36"/>
                  </a:cubicBezTo>
                  <a:cubicBezTo>
                    <a:pt x="9" y="36"/>
                    <a:pt x="7" y="34"/>
                    <a:pt x="7" y="29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8"/>
                    <a:pt x="4" y="43"/>
                    <a:pt x="15" y="43"/>
                  </a:cubicBezTo>
                  <a:cubicBezTo>
                    <a:pt x="25" y="43"/>
                    <a:pt x="30" y="38"/>
                    <a:pt x="30" y="29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29"/>
                    <a:pt x="22" y="29"/>
                    <a:pt x="22" y="29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7"/>
            <p:cNvSpPr>
              <a:spLocks noEditPoints="1"/>
            </p:cNvSpPr>
            <p:nvPr userDrawn="1"/>
          </p:nvSpPr>
          <p:spPr bwMode="auto">
            <a:xfrm>
              <a:off x="11526838" y="2463800"/>
              <a:ext cx="55563" cy="77788"/>
            </a:xfrm>
            <a:custGeom>
              <a:avLst/>
              <a:gdLst>
                <a:gd name="T0" fmla="*/ 8 w 30"/>
                <a:gd name="T1" fmla="*/ 7 h 42"/>
                <a:gd name="T2" fmla="*/ 15 w 30"/>
                <a:gd name="T3" fmla="*/ 7 h 42"/>
                <a:gd name="T4" fmla="*/ 22 w 30"/>
                <a:gd name="T5" fmla="*/ 14 h 42"/>
                <a:gd name="T6" fmla="*/ 16 w 30"/>
                <a:gd name="T7" fmla="*/ 21 h 42"/>
                <a:gd name="T8" fmla="*/ 8 w 30"/>
                <a:gd name="T9" fmla="*/ 21 h 42"/>
                <a:gd name="T10" fmla="*/ 8 w 30"/>
                <a:gd name="T11" fmla="*/ 7 h 42"/>
                <a:gd name="T12" fmla="*/ 30 w 30"/>
                <a:gd name="T13" fmla="*/ 14 h 42"/>
                <a:gd name="T14" fmla="*/ 15 w 30"/>
                <a:gd name="T15" fmla="*/ 0 h 42"/>
                <a:gd name="T16" fmla="*/ 0 w 30"/>
                <a:gd name="T17" fmla="*/ 0 h 42"/>
                <a:gd name="T18" fmla="*/ 0 w 30"/>
                <a:gd name="T19" fmla="*/ 42 h 42"/>
                <a:gd name="T20" fmla="*/ 8 w 30"/>
                <a:gd name="T21" fmla="*/ 42 h 42"/>
                <a:gd name="T22" fmla="*/ 8 w 30"/>
                <a:gd name="T23" fmla="*/ 28 h 42"/>
                <a:gd name="T24" fmla="*/ 15 w 30"/>
                <a:gd name="T25" fmla="*/ 28 h 42"/>
                <a:gd name="T26" fmla="*/ 16 w 30"/>
                <a:gd name="T27" fmla="*/ 28 h 42"/>
                <a:gd name="T28" fmla="*/ 22 w 30"/>
                <a:gd name="T29" fmla="*/ 42 h 42"/>
                <a:gd name="T30" fmla="*/ 30 w 30"/>
                <a:gd name="T31" fmla="*/ 42 h 42"/>
                <a:gd name="T32" fmla="*/ 23 w 30"/>
                <a:gd name="T33" fmla="*/ 26 h 42"/>
                <a:gd name="T34" fmla="*/ 30 w 30"/>
                <a:gd name="T35" fmla="*/ 1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42">
                  <a:moveTo>
                    <a:pt x="8" y="7"/>
                  </a:moveTo>
                  <a:cubicBezTo>
                    <a:pt x="15" y="7"/>
                    <a:pt x="15" y="7"/>
                    <a:pt x="15" y="7"/>
                  </a:cubicBezTo>
                  <a:cubicBezTo>
                    <a:pt x="19" y="7"/>
                    <a:pt x="22" y="10"/>
                    <a:pt x="22" y="14"/>
                  </a:cubicBezTo>
                  <a:cubicBezTo>
                    <a:pt x="22" y="18"/>
                    <a:pt x="20" y="21"/>
                    <a:pt x="16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7"/>
                    <a:pt x="8" y="7"/>
                    <a:pt x="8" y="7"/>
                  </a:cubicBezTo>
                  <a:close/>
                  <a:moveTo>
                    <a:pt x="30" y="14"/>
                  </a:moveTo>
                  <a:cubicBezTo>
                    <a:pt x="30" y="5"/>
                    <a:pt x="25" y="0"/>
                    <a:pt x="1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22" y="42"/>
                    <a:pt x="22" y="42"/>
                    <a:pt x="22" y="42"/>
                  </a:cubicBezTo>
                  <a:cubicBezTo>
                    <a:pt x="30" y="42"/>
                    <a:pt x="30" y="42"/>
                    <a:pt x="30" y="42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8" y="24"/>
                    <a:pt x="30" y="20"/>
                    <a:pt x="30" y="14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8"/>
            <p:cNvSpPr>
              <a:spLocks noEditPoints="1"/>
            </p:cNvSpPr>
            <p:nvPr userDrawn="1"/>
          </p:nvSpPr>
          <p:spPr bwMode="auto">
            <a:xfrm>
              <a:off x="11606213" y="2463800"/>
              <a:ext cx="63500" cy="77788"/>
            </a:xfrm>
            <a:custGeom>
              <a:avLst/>
              <a:gdLst>
                <a:gd name="T0" fmla="*/ 21 w 40"/>
                <a:gd name="T1" fmla="*/ 8 h 49"/>
                <a:gd name="T2" fmla="*/ 26 w 40"/>
                <a:gd name="T3" fmla="*/ 32 h 49"/>
                <a:gd name="T4" fmla="*/ 14 w 40"/>
                <a:gd name="T5" fmla="*/ 32 h 49"/>
                <a:gd name="T6" fmla="*/ 19 w 40"/>
                <a:gd name="T7" fmla="*/ 8 h 49"/>
                <a:gd name="T8" fmla="*/ 21 w 40"/>
                <a:gd name="T9" fmla="*/ 8 h 49"/>
                <a:gd name="T10" fmla="*/ 21 w 40"/>
                <a:gd name="T11" fmla="*/ 8 h 49"/>
                <a:gd name="T12" fmla="*/ 28 w 40"/>
                <a:gd name="T13" fmla="*/ 0 h 49"/>
                <a:gd name="T14" fmla="*/ 12 w 40"/>
                <a:gd name="T15" fmla="*/ 0 h 49"/>
                <a:gd name="T16" fmla="*/ 1 w 40"/>
                <a:gd name="T17" fmla="*/ 49 h 49"/>
                <a:gd name="T18" fmla="*/ 0 w 40"/>
                <a:gd name="T19" fmla="*/ 49 h 49"/>
                <a:gd name="T20" fmla="*/ 9 w 40"/>
                <a:gd name="T21" fmla="*/ 49 h 49"/>
                <a:gd name="T22" fmla="*/ 12 w 40"/>
                <a:gd name="T23" fmla="*/ 40 h 49"/>
                <a:gd name="T24" fmla="*/ 28 w 40"/>
                <a:gd name="T25" fmla="*/ 40 h 49"/>
                <a:gd name="T26" fmla="*/ 30 w 40"/>
                <a:gd name="T27" fmla="*/ 49 h 49"/>
                <a:gd name="T28" fmla="*/ 40 w 40"/>
                <a:gd name="T29" fmla="*/ 49 h 49"/>
                <a:gd name="T30" fmla="*/ 28 w 40"/>
                <a:gd name="T31" fmla="*/ 1 h 49"/>
                <a:gd name="T32" fmla="*/ 28 w 40"/>
                <a:gd name="T33" fmla="*/ 0 h 49"/>
                <a:gd name="T34" fmla="*/ 28 w 40"/>
                <a:gd name="T3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" h="49">
                  <a:moveTo>
                    <a:pt x="21" y="8"/>
                  </a:moveTo>
                  <a:lnTo>
                    <a:pt x="26" y="32"/>
                  </a:lnTo>
                  <a:lnTo>
                    <a:pt x="14" y="32"/>
                  </a:lnTo>
                  <a:lnTo>
                    <a:pt x="19" y="8"/>
                  </a:lnTo>
                  <a:lnTo>
                    <a:pt x="21" y="8"/>
                  </a:lnTo>
                  <a:lnTo>
                    <a:pt x="21" y="8"/>
                  </a:lnTo>
                  <a:close/>
                  <a:moveTo>
                    <a:pt x="28" y="0"/>
                  </a:moveTo>
                  <a:lnTo>
                    <a:pt x="12" y="0"/>
                  </a:lnTo>
                  <a:lnTo>
                    <a:pt x="1" y="49"/>
                  </a:lnTo>
                  <a:lnTo>
                    <a:pt x="0" y="49"/>
                  </a:lnTo>
                  <a:lnTo>
                    <a:pt x="9" y="49"/>
                  </a:lnTo>
                  <a:lnTo>
                    <a:pt x="12" y="40"/>
                  </a:lnTo>
                  <a:lnTo>
                    <a:pt x="28" y="40"/>
                  </a:lnTo>
                  <a:lnTo>
                    <a:pt x="30" y="49"/>
                  </a:lnTo>
                  <a:lnTo>
                    <a:pt x="40" y="49"/>
                  </a:lnTo>
                  <a:lnTo>
                    <a:pt x="28" y="1"/>
                  </a:lnTo>
                  <a:lnTo>
                    <a:pt x="28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9"/>
            <p:cNvSpPr>
              <a:spLocks/>
            </p:cNvSpPr>
            <p:nvPr userDrawn="1"/>
          </p:nvSpPr>
          <p:spPr bwMode="auto">
            <a:xfrm>
              <a:off x="11696701" y="2463800"/>
              <a:ext cx="61913" cy="77788"/>
            </a:xfrm>
            <a:custGeom>
              <a:avLst/>
              <a:gdLst>
                <a:gd name="T0" fmla="*/ 30 w 39"/>
                <a:gd name="T1" fmla="*/ 40 h 49"/>
                <a:gd name="T2" fmla="*/ 30 w 39"/>
                <a:gd name="T3" fmla="*/ 40 h 49"/>
                <a:gd name="T4" fmla="*/ 16 w 39"/>
                <a:gd name="T5" fmla="*/ 1 h 49"/>
                <a:gd name="T6" fmla="*/ 14 w 39"/>
                <a:gd name="T7" fmla="*/ 0 h 49"/>
                <a:gd name="T8" fmla="*/ 0 w 39"/>
                <a:gd name="T9" fmla="*/ 0 h 49"/>
                <a:gd name="T10" fmla="*/ 0 w 39"/>
                <a:gd name="T11" fmla="*/ 49 h 49"/>
                <a:gd name="T12" fmla="*/ 10 w 39"/>
                <a:gd name="T13" fmla="*/ 49 h 49"/>
                <a:gd name="T14" fmla="*/ 10 w 39"/>
                <a:gd name="T15" fmla="*/ 9 h 49"/>
                <a:gd name="T16" fmla="*/ 25 w 39"/>
                <a:gd name="T17" fmla="*/ 49 h 49"/>
                <a:gd name="T18" fmla="*/ 25 w 39"/>
                <a:gd name="T19" fmla="*/ 49 h 49"/>
                <a:gd name="T20" fmla="*/ 39 w 39"/>
                <a:gd name="T21" fmla="*/ 49 h 49"/>
                <a:gd name="T22" fmla="*/ 39 w 39"/>
                <a:gd name="T23" fmla="*/ 0 h 49"/>
                <a:gd name="T24" fmla="*/ 30 w 39"/>
                <a:gd name="T25" fmla="*/ 0 h 49"/>
                <a:gd name="T26" fmla="*/ 30 w 39"/>
                <a:gd name="T27" fmla="*/ 40 h 49"/>
                <a:gd name="T28" fmla="*/ 30 w 39"/>
                <a:gd name="T29" fmla="*/ 4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" h="49">
                  <a:moveTo>
                    <a:pt x="30" y="40"/>
                  </a:moveTo>
                  <a:lnTo>
                    <a:pt x="30" y="40"/>
                  </a:lnTo>
                  <a:lnTo>
                    <a:pt x="16" y="1"/>
                  </a:lnTo>
                  <a:lnTo>
                    <a:pt x="14" y="0"/>
                  </a:lnTo>
                  <a:lnTo>
                    <a:pt x="0" y="0"/>
                  </a:lnTo>
                  <a:lnTo>
                    <a:pt x="0" y="49"/>
                  </a:lnTo>
                  <a:lnTo>
                    <a:pt x="10" y="49"/>
                  </a:lnTo>
                  <a:lnTo>
                    <a:pt x="10" y="9"/>
                  </a:lnTo>
                  <a:lnTo>
                    <a:pt x="25" y="49"/>
                  </a:lnTo>
                  <a:lnTo>
                    <a:pt x="25" y="49"/>
                  </a:lnTo>
                  <a:lnTo>
                    <a:pt x="39" y="49"/>
                  </a:lnTo>
                  <a:lnTo>
                    <a:pt x="39" y="0"/>
                  </a:lnTo>
                  <a:lnTo>
                    <a:pt x="30" y="0"/>
                  </a:lnTo>
                  <a:lnTo>
                    <a:pt x="30" y="40"/>
                  </a:lnTo>
                  <a:lnTo>
                    <a:pt x="30" y="40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20"/>
            <p:cNvSpPr>
              <a:spLocks/>
            </p:cNvSpPr>
            <p:nvPr userDrawn="1"/>
          </p:nvSpPr>
          <p:spPr bwMode="auto">
            <a:xfrm>
              <a:off x="11790363" y="2463800"/>
              <a:ext cx="50800" cy="80963"/>
            </a:xfrm>
            <a:custGeom>
              <a:avLst/>
              <a:gdLst>
                <a:gd name="T0" fmla="*/ 26 w 27"/>
                <a:gd name="T1" fmla="*/ 35 h 43"/>
                <a:gd name="T2" fmla="*/ 16 w 27"/>
                <a:gd name="T3" fmla="*/ 36 h 43"/>
                <a:gd name="T4" fmla="*/ 7 w 27"/>
                <a:gd name="T5" fmla="*/ 21 h 43"/>
                <a:gd name="T6" fmla="*/ 16 w 27"/>
                <a:gd name="T7" fmla="*/ 7 h 43"/>
                <a:gd name="T8" fmla="*/ 26 w 27"/>
                <a:gd name="T9" fmla="*/ 8 h 43"/>
                <a:gd name="T10" fmla="*/ 26 w 27"/>
                <a:gd name="T11" fmla="*/ 8 h 43"/>
                <a:gd name="T12" fmla="*/ 27 w 27"/>
                <a:gd name="T13" fmla="*/ 1 h 43"/>
                <a:gd name="T14" fmla="*/ 26 w 27"/>
                <a:gd name="T15" fmla="*/ 1 h 43"/>
                <a:gd name="T16" fmla="*/ 15 w 27"/>
                <a:gd name="T17" fmla="*/ 0 h 43"/>
                <a:gd name="T18" fmla="*/ 0 w 27"/>
                <a:gd name="T19" fmla="*/ 21 h 43"/>
                <a:gd name="T20" fmla="*/ 15 w 27"/>
                <a:gd name="T21" fmla="*/ 43 h 43"/>
                <a:gd name="T22" fmla="*/ 26 w 27"/>
                <a:gd name="T23" fmla="*/ 42 h 43"/>
                <a:gd name="T24" fmla="*/ 27 w 27"/>
                <a:gd name="T25" fmla="*/ 42 h 43"/>
                <a:gd name="T26" fmla="*/ 26 w 27"/>
                <a:gd name="T27" fmla="*/ 35 h 43"/>
                <a:gd name="T28" fmla="*/ 26 w 27"/>
                <a:gd name="T29" fmla="*/ 35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" h="43">
                  <a:moveTo>
                    <a:pt x="26" y="35"/>
                  </a:moveTo>
                  <a:cubicBezTo>
                    <a:pt x="26" y="35"/>
                    <a:pt x="19" y="36"/>
                    <a:pt x="16" y="36"/>
                  </a:cubicBezTo>
                  <a:cubicBezTo>
                    <a:pt x="9" y="36"/>
                    <a:pt x="7" y="32"/>
                    <a:pt x="7" y="21"/>
                  </a:cubicBezTo>
                  <a:cubicBezTo>
                    <a:pt x="7" y="10"/>
                    <a:pt x="9" y="7"/>
                    <a:pt x="16" y="7"/>
                  </a:cubicBezTo>
                  <a:cubicBezTo>
                    <a:pt x="19" y="7"/>
                    <a:pt x="26" y="8"/>
                    <a:pt x="26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20" y="0"/>
                    <a:pt x="15" y="0"/>
                  </a:cubicBezTo>
                  <a:cubicBezTo>
                    <a:pt x="2" y="0"/>
                    <a:pt x="0" y="8"/>
                    <a:pt x="0" y="21"/>
                  </a:cubicBezTo>
                  <a:cubicBezTo>
                    <a:pt x="0" y="35"/>
                    <a:pt x="2" y="43"/>
                    <a:pt x="15" y="43"/>
                  </a:cubicBezTo>
                  <a:cubicBezTo>
                    <a:pt x="19" y="43"/>
                    <a:pt x="26" y="42"/>
                    <a:pt x="26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21"/>
            <p:cNvSpPr>
              <a:spLocks/>
            </p:cNvSpPr>
            <p:nvPr userDrawn="1"/>
          </p:nvSpPr>
          <p:spPr bwMode="auto">
            <a:xfrm>
              <a:off x="11869738" y="2463800"/>
              <a:ext cx="49213" cy="77788"/>
            </a:xfrm>
            <a:custGeom>
              <a:avLst/>
              <a:gdLst>
                <a:gd name="T0" fmla="*/ 31 w 31"/>
                <a:gd name="T1" fmla="*/ 8 h 49"/>
                <a:gd name="T2" fmla="*/ 31 w 31"/>
                <a:gd name="T3" fmla="*/ 0 h 49"/>
                <a:gd name="T4" fmla="*/ 0 w 31"/>
                <a:gd name="T5" fmla="*/ 0 h 49"/>
                <a:gd name="T6" fmla="*/ 0 w 31"/>
                <a:gd name="T7" fmla="*/ 49 h 49"/>
                <a:gd name="T8" fmla="*/ 31 w 31"/>
                <a:gd name="T9" fmla="*/ 49 h 49"/>
                <a:gd name="T10" fmla="*/ 31 w 31"/>
                <a:gd name="T11" fmla="*/ 41 h 49"/>
                <a:gd name="T12" fmla="*/ 10 w 31"/>
                <a:gd name="T13" fmla="*/ 41 h 49"/>
                <a:gd name="T14" fmla="*/ 10 w 31"/>
                <a:gd name="T15" fmla="*/ 29 h 49"/>
                <a:gd name="T16" fmla="*/ 26 w 31"/>
                <a:gd name="T17" fmla="*/ 29 h 49"/>
                <a:gd name="T18" fmla="*/ 26 w 31"/>
                <a:gd name="T19" fmla="*/ 21 h 49"/>
                <a:gd name="T20" fmla="*/ 10 w 31"/>
                <a:gd name="T21" fmla="*/ 21 h 49"/>
                <a:gd name="T22" fmla="*/ 10 w 31"/>
                <a:gd name="T23" fmla="*/ 8 h 49"/>
                <a:gd name="T24" fmla="*/ 31 w 31"/>
                <a:gd name="T25" fmla="*/ 8 h 49"/>
                <a:gd name="T26" fmla="*/ 31 w 31"/>
                <a:gd name="T27" fmla="*/ 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1" h="49">
                  <a:moveTo>
                    <a:pt x="31" y="8"/>
                  </a:moveTo>
                  <a:lnTo>
                    <a:pt x="31" y="0"/>
                  </a:lnTo>
                  <a:lnTo>
                    <a:pt x="0" y="0"/>
                  </a:lnTo>
                  <a:lnTo>
                    <a:pt x="0" y="49"/>
                  </a:lnTo>
                  <a:lnTo>
                    <a:pt x="31" y="49"/>
                  </a:lnTo>
                  <a:lnTo>
                    <a:pt x="31" y="41"/>
                  </a:lnTo>
                  <a:lnTo>
                    <a:pt x="10" y="41"/>
                  </a:lnTo>
                  <a:lnTo>
                    <a:pt x="10" y="29"/>
                  </a:lnTo>
                  <a:lnTo>
                    <a:pt x="26" y="29"/>
                  </a:lnTo>
                  <a:lnTo>
                    <a:pt x="26" y="21"/>
                  </a:lnTo>
                  <a:lnTo>
                    <a:pt x="10" y="21"/>
                  </a:lnTo>
                  <a:lnTo>
                    <a:pt x="10" y="8"/>
                  </a:lnTo>
                  <a:lnTo>
                    <a:pt x="31" y="8"/>
                  </a:lnTo>
                  <a:lnTo>
                    <a:pt x="31" y="8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7" name="Freeform 26"/>
          <p:cNvSpPr/>
          <p:nvPr userDrawn="1"/>
        </p:nvSpPr>
        <p:spPr>
          <a:xfrm rot="10800000" flipV="1">
            <a:off x="8496965" y="5445129"/>
            <a:ext cx="647036" cy="211668"/>
          </a:xfrm>
          <a:custGeom>
            <a:avLst/>
            <a:gdLst>
              <a:gd name="connsiteX0" fmla="*/ 647036 w 647036"/>
              <a:gd name="connsiteY0" fmla="*/ 0 h 254001"/>
              <a:gd name="connsiteX1" fmla="*/ 462297 w 647036"/>
              <a:gd name="connsiteY1" fmla="*/ 0 h 254001"/>
              <a:gd name="connsiteX2" fmla="*/ 295891 w 647036"/>
              <a:gd name="connsiteY2" fmla="*/ 0 h 254001"/>
              <a:gd name="connsiteX3" fmla="*/ 295891 w 647036"/>
              <a:gd name="connsiteY3" fmla="*/ 1 h 254001"/>
              <a:gd name="connsiteX4" fmla="*/ 0 w 647036"/>
              <a:gd name="connsiteY4" fmla="*/ 1 h 254001"/>
              <a:gd name="connsiteX5" fmla="*/ 0 w 647036"/>
              <a:gd name="connsiteY5" fmla="*/ 254001 h 254001"/>
              <a:gd name="connsiteX6" fmla="*/ 340519 w 647036"/>
              <a:gd name="connsiteY6" fmla="*/ 254001 h 254001"/>
              <a:gd name="connsiteX7" fmla="*/ 340519 w 647036"/>
              <a:gd name="connsiteY7" fmla="*/ 253999 h 254001"/>
              <a:gd name="connsiteX8" fmla="*/ 494936 w 647036"/>
              <a:gd name="connsiteY8" fmla="*/ 253999 h 254001"/>
              <a:gd name="connsiteX9" fmla="*/ 510674 w 647036"/>
              <a:gd name="connsiteY9" fmla="*/ 253999 h 25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47036" h="254001">
                <a:moveTo>
                  <a:pt x="647036" y="0"/>
                </a:moveTo>
                <a:lnTo>
                  <a:pt x="462297" y="0"/>
                </a:lnTo>
                <a:lnTo>
                  <a:pt x="295891" y="0"/>
                </a:lnTo>
                <a:lnTo>
                  <a:pt x="295891" y="1"/>
                </a:lnTo>
                <a:lnTo>
                  <a:pt x="0" y="1"/>
                </a:lnTo>
                <a:lnTo>
                  <a:pt x="0" y="254001"/>
                </a:lnTo>
                <a:lnTo>
                  <a:pt x="340519" y="254001"/>
                </a:lnTo>
                <a:lnTo>
                  <a:pt x="340519" y="253999"/>
                </a:lnTo>
                <a:lnTo>
                  <a:pt x="494936" y="253999"/>
                </a:lnTo>
                <a:lnTo>
                  <a:pt x="510674" y="253999"/>
                </a:lnTo>
                <a:close/>
              </a:path>
            </a:pathLst>
          </a:custGeom>
          <a:gradFill>
            <a:gsLst>
              <a:gs pos="0">
                <a:schemeClr val="tx2">
                  <a:lumMod val="100000"/>
                </a:schemeClr>
              </a:gs>
              <a:gs pos="10000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68624" y="5482483"/>
            <a:ext cx="1470551" cy="1524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Max Life Insurance</a:t>
            </a:r>
          </a:p>
        </p:txBody>
      </p:sp>
      <p:sp>
        <p:nvSpPr>
          <p:cNvPr id="30" name="Slide Number Placeholder 5"/>
          <p:cNvSpPr txBox="1">
            <a:spLocks/>
          </p:cNvSpPr>
          <p:nvPr userDrawn="1"/>
        </p:nvSpPr>
        <p:spPr>
          <a:xfrm>
            <a:off x="8651089" y="5441835"/>
            <a:ext cx="467036" cy="273169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2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712EF7-039F-497C-B2F5-5E3D3FD47D7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2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827088" y="218287"/>
            <a:ext cx="7010400" cy="240771"/>
          </a:xfrm>
        </p:spPr>
        <p:txBody>
          <a:bodyPr>
            <a:noAutofit/>
          </a:bodyPr>
          <a:lstStyle>
            <a:lvl1pPr marL="0" indent="0">
              <a:buNone/>
              <a:defRPr lang="en-US" sz="1800" b="1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4683111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2" y="822856"/>
            <a:ext cx="4629150" cy="406135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4"/>
            <a:ext cx="2949178" cy="3176323"/>
          </a:xfrm>
        </p:spPr>
        <p:txBody>
          <a:bodyPr/>
          <a:lstStyle>
            <a:lvl1pPr marL="0" indent="0">
              <a:buNone/>
              <a:defRPr sz="1600"/>
            </a:lvl1pPr>
            <a:lvl2pPr marL="457181" indent="0">
              <a:buNone/>
              <a:defRPr sz="1400"/>
            </a:lvl2pPr>
            <a:lvl3pPr marL="914364" indent="0">
              <a:buNone/>
              <a:defRPr sz="1200"/>
            </a:lvl3pPr>
            <a:lvl4pPr marL="1371545" indent="0">
              <a:buNone/>
              <a:defRPr sz="1000"/>
            </a:lvl4pPr>
            <a:lvl5pPr marL="1828727" indent="0">
              <a:buNone/>
              <a:defRPr sz="1000"/>
            </a:lvl5pPr>
            <a:lvl6pPr marL="2285909" indent="0">
              <a:buNone/>
              <a:defRPr sz="1000"/>
            </a:lvl6pPr>
            <a:lvl7pPr marL="2743090" indent="0">
              <a:buNone/>
              <a:defRPr sz="1000"/>
            </a:lvl7pPr>
            <a:lvl8pPr marL="3200272" indent="0">
              <a:buNone/>
              <a:defRPr sz="1000"/>
            </a:lvl8pPr>
            <a:lvl9pPr marL="3657454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6162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2" y="822856"/>
            <a:ext cx="4629150" cy="4061354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1" indent="0">
              <a:buNone/>
              <a:defRPr sz="2800"/>
            </a:lvl2pPr>
            <a:lvl3pPr marL="914364" indent="0">
              <a:buNone/>
              <a:defRPr sz="2400"/>
            </a:lvl3pPr>
            <a:lvl4pPr marL="1371545" indent="0">
              <a:buNone/>
              <a:defRPr sz="2000"/>
            </a:lvl4pPr>
            <a:lvl5pPr marL="1828727" indent="0">
              <a:buNone/>
              <a:defRPr sz="2000"/>
            </a:lvl5pPr>
            <a:lvl6pPr marL="2285909" indent="0">
              <a:buNone/>
              <a:defRPr sz="2000"/>
            </a:lvl6pPr>
            <a:lvl7pPr marL="2743090" indent="0">
              <a:buNone/>
              <a:defRPr sz="2000"/>
            </a:lvl7pPr>
            <a:lvl8pPr marL="3200272" indent="0">
              <a:buNone/>
              <a:defRPr sz="2000"/>
            </a:lvl8pPr>
            <a:lvl9pPr marL="3657454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4"/>
            <a:ext cx="2949178" cy="3176323"/>
          </a:xfrm>
        </p:spPr>
        <p:txBody>
          <a:bodyPr/>
          <a:lstStyle>
            <a:lvl1pPr marL="0" indent="0">
              <a:buNone/>
              <a:defRPr sz="1600"/>
            </a:lvl1pPr>
            <a:lvl2pPr marL="457181" indent="0">
              <a:buNone/>
              <a:defRPr sz="1400"/>
            </a:lvl2pPr>
            <a:lvl3pPr marL="914364" indent="0">
              <a:buNone/>
              <a:defRPr sz="1200"/>
            </a:lvl3pPr>
            <a:lvl4pPr marL="1371545" indent="0">
              <a:buNone/>
              <a:defRPr sz="1000"/>
            </a:lvl4pPr>
            <a:lvl5pPr marL="1828727" indent="0">
              <a:buNone/>
              <a:defRPr sz="1000"/>
            </a:lvl5pPr>
            <a:lvl6pPr marL="2285909" indent="0">
              <a:buNone/>
              <a:defRPr sz="1000"/>
            </a:lvl6pPr>
            <a:lvl7pPr marL="2743090" indent="0">
              <a:buNone/>
              <a:defRPr sz="1000"/>
            </a:lvl7pPr>
            <a:lvl8pPr marL="3200272" indent="0">
              <a:buNone/>
              <a:defRPr sz="1000"/>
            </a:lvl8pPr>
            <a:lvl9pPr marL="3657454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81786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0939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8" y="304272"/>
            <a:ext cx="1971676" cy="484319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3" y="304272"/>
            <a:ext cx="5800726" cy="48431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2696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 userDrawn="1"/>
        </p:nvSpPr>
        <p:spPr>
          <a:xfrm flipV="1">
            <a:off x="4354459" y="-11238"/>
            <a:ext cx="2996463" cy="5731005"/>
          </a:xfrm>
          <a:custGeom>
            <a:avLst/>
            <a:gdLst>
              <a:gd name="connsiteX0" fmla="*/ 0 w 4016529"/>
              <a:gd name="connsiteY0" fmla="*/ 6913776 h 6913776"/>
              <a:gd name="connsiteX1" fmla="*/ 304800 w 4016529"/>
              <a:gd name="connsiteY1" fmla="*/ 6913776 h 6913776"/>
              <a:gd name="connsiteX2" fmla="*/ 4016529 w 4016529"/>
              <a:gd name="connsiteY2" fmla="*/ 0 h 6913776"/>
              <a:gd name="connsiteX3" fmla="*/ 3711729 w 4016529"/>
              <a:gd name="connsiteY3" fmla="*/ 0 h 6913776"/>
              <a:gd name="connsiteX4" fmla="*/ 0 w 4016529"/>
              <a:gd name="connsiteY4" fmla="*/ 6913776 h 691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6529" h="6913776">
                <a:moveTo>
                  <a:pt x="0" y="6913776"/>
                </a:moveTo>
                <a:lnTo>
                  <a:pt x="304800" y="6913776"/>
                </a:lnTo>
                <a:lnTo>
                  <a:pt x="4016529" y="0"/>
                </a:lnTo>
                <a:lnTo>
                  <a:pt x="3711729" y="0"/>
                </a:lnTo>
                <a:lnTo>
                  <a:pt x="0" y="691377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1320" tIns="35661" rIns="71320" bIns="35661" rtlCol="0" anchor="ctr">
            <a:noAutofit/>
          </a:bodyPr>
          <a:lstStyle/>
          <a:p>
            <a:pPr algn="ctr"/>
            <a:endParaRPr lang="en-US" sz="1400" dirty="0"/>
          </a:p>
        </p:txBody>
      </p:sp>
      <p:sp>
        <p:nvSpPr>
          <p:cNvPr id="8" name="Freeform 7"/>
          <p:cNvSpPr/>
          <p:nvPr userDrawn="1"/>
        </p:nvSpPr>
        <p:spPr>
          <a:xfrm flipV="1">
            <a:off x="5" y="-11236"/>
            <a:ext cx="7130633" cy="5731006"/>
          </a:xfrm>
          <a:custGeom>
            <a:avLst/>
            <a:gdLst>
              <a:gd name="connsiteX0" fmla="*/ 0 w 9499600"/>
              <a:gd name="connsiteY0" fmla="*/ 6871484 h 6871484"/>
              <a:gd name="connsiteX1" fmla="*/ 5384800 w 9499600"/>
              <a:gd name="connsiteY1" fmla="*/ 6871484 h 6871484"/>
              <a:gd name="connsiteX2" fmla="*/ 5384800 w 9499600"/>
              <a:gd name="connsiteY2" fmla="*/ 6871483 h 6871484"/>
              <a:gd name="connsiteX3" fmla="*/ 5810576 w 9499600"/>
              <a:gd name="connsiteY3" fmla="*/ 6871483 h 6871484"/>
              <a:gd name="connsiteX4" fmla="*/ 9499600 w 9499600"/>
              <a:gd name="connsiteY4" fmla="*/ 0 h 6871484"/>
              <a:gd name="connsiteX5" fmla="*/ 4501824 w 9499600"/>
              <a:gd name="connsiteY5" fmla="*/ 0 h 6871484"/>
              <a:gd name="connsiteX6" fmla="*/ 4501824 w 9499600"/>
              <a:gd name="connsiteY6" fmla="*/ 1 h 6871484"/>
              <a:gd name="connsiteX7" fmla="*/ 0 w 9499600"/>
              <a:gd name="connsiteY7" fmla="*/ 1 h 68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9600" h="6871484">
                <a:moveTo>
                  <a:pt x="0" y="6871484"/>
                </a:moveTo>
                <a:lnTo>
                  <a:pt x="5384800" y="6871484"/>
                </a:lnTo>
                <a:lnTo>
                  <a:pt x="5384800" y="6871483"/>
                </a:lnTo>
                <a:lnTo>
                  <a:pt x="5810576" y="6871483"/>
                </a:lnTo>
                <a:lnTo>
                  <a:pt x="9499600" y="0"/>
                </a:lnTo>
                <a:lnTo>
                  <a:pt x="4501824" y="0"/>
                </a:lnTo>
                <a:lnTo>
                  <a:pt x="4501824" y="1"/>
                </a:lnTo>
                <a:lnTo>
                  <a:pt x="0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sz="1400" dirty="0"/>
          </a:p>
        </p:txBody>
      </p:sp>
      <p:sp>
        <p:nvSpPr>
          <p:cNvPr id="9" name="Freeform 8"/>
          <p:cNvSpPr/>
          <p:nvPr userDrawn="1"/>
        </p:nvSpPr>
        <p:spPr>
          <a:xfrm flipV="1">
            <a:off x="4075852" y="-11238"/>
            <a:ext cx="1188663" cy="2273425"/>
          </a:xfrm>
          <a:custGeom>
            <a:avLst/>
            <a:gdLst>
              <a:gd name="connsiteX0" fmla="*/ 0 w 4016529"/>
              <a:gd name="connsiteY0" fmla="*/ 6913776 h 6913776"/>
              <a:gd name="connsiteX1" fmla="*/ 304800 w 4016529"/>
              <a:gd name="connsiteY1" fmla="*/ 6913776 h 6913776"/>
              <a:gd name="connsiteX2" fmla="*/ 4016529 w 4016529"/>
              <a:gd name="connsiteY2" fmla="*/ 0 h 6913776"/>
              <a:gd name="connsiteX3" fmla="*/ 3711729 w 4016529"/>
              <a:gd name="connsiteY3" fmla="*/ 0 h 6913776"/>
              <a:gd name="connsiteX4" fmla="*/ 0 w 4016529"/>
              <a:gd name="connsiteY4" fmla="*/ 6913776 h 691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6529" h="6913776">
                <a:moveTo>
                  <a:pt x="0" y="6913776"/>
                </a:moveTo>
                <a:lnTo>
                  <a:pt x="304800" y="6913776"/>
                </a:lnTo>
                <a:lnTo>
                  <a:pt x="4016529" y="0"/>
                </a:lnTo>
                <a:lnTo>
                  <a:pt x="3711729" y="0"/>
                </a:lnTo>
                <a:lnTo>
                  <a:pt x="0" y="691377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1320" tIns="35661" rIns="71320" bIns="35661" rtlCol="0" anchor="ctr">
            <a:noAutofit/>
          </a:bodyPr>
          <a:lstStyle/>
          <a:p>
            <a:pPr algn="ctr"/>
            <a:endParaRPr lang="en-US" sz="1400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793750"/>
            <a:ext cx="9144000" cy="4127500"/>
          </a:xfrm>
          <a:prstGeom prst="rect">
            <a:avLst/>
          </a:prstGeom>
          <a:gradFill>
            <a:gsLst>
              <a:gs pos="55000">
                <a:srgbClr val="F8A76D"/>
              </a:gs>
              <a:gs pos="0">
                <a:schemeClr val="bg1"/>
              </a:gs>
              <a:gs pos="100000">
                <a:schemeClr val="accent1">
                  <a:alpha val="86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sz="1400" dirty="0"/>
          </a:p>
        </p:txBody>
      </p:sp>
      <p:grpSp>
        <p:nvGrpSpPr>
          <p:cNvPr id="2" name="Group 10"/>
          <p:cNvGrpSpPr/>
          <p:nvPr userDrawn="1"/>
        </p:nvGrpSpPr>
        <p:grpSpPr>
          <a:xfrm>
            <a:off x="7755743" y="1052288"/>
            <a:ext cx="1146629" cy="677333"/>
            <a:chOff x="10442581" y="221342"/>
            <a:chExt cx="1528839" cy="812800"/>
          </a:xfrm>
        </p:grpSpPr>
        <p:sp>
          <p:nvSpPr>
            <p:cNvPr id="12" name="Rounded Rectangle 11"/>
            <p:cNvSpPr/>
            <p:nvPr/>
          </p:nvSpPr>
          <p:spPr bwMode="auto">
            <a:xfrm>
              <a:off x="10442581" y="221342"/>
              <a:ext cx="1528839" cy="812800"/>
            </a:xfrm>
            <a:prstGeom prst="roundRect">
              <a:avLst>
                <a:gd name="adj" fmla="val 7292"/>
              </a:avLst>
            </a:prstGeom>
            <a:solidFill>
              <a:schemeClr val="bg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4000" tIns="54000" rIns="54000" bIns="54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713132" fontAlgn="base">
                <a:spcBef>
                  <a:spcPct val="0"/>
                </a:spcBef>
                <a:spcAft>
                  <a:spcPct val="0"/>
                </a:spcAft>
              </a:pPr>
              <a:endParaRPr lang="en-US" sz="900" b="1" dirty="0">
                <a:solidFill>
                  <a:schemeClr val="bg1"/>
                </a:solidFill>
                <a:latin typeface="+mj-lt"/>
              </a:endParaRPr>
            </a:p>
          </p:txBody>
        </p:sp>
        <p:grpSp>
          <p:nvGrpSpPr>
            <p:cNvPr id="3" name="Group 12"/>
            <p:cNvGrpSpPr/>
            <p:nvPr/>
          </p:nvGrpSpPr>
          <p:grpSpPr>
            <a:xfrm>
              <a:off x="10649788" y="288017"/>
              <a:ext cx="1114425" cy="679450"/>
              <a:chOff x="10821988" y="1865313"/>
              <a:chExt cx="1114425" cy="679450"/>
            </a:xfrm>
          </p:grpSpPr>
          <p:sp>
            <p:nvSpPr>
              <p:cNvPr id="14" name="Freeform 6"/>
              <p:cNvSpPr>
                <a:spLocks/>
              </p:cNvSpPr>
              <p:nvPr userDrawn="1"/>
            </p:nvSpPr>
            <p:spPr bwMode="auto">
              <a:xfrm>
                <a:off x="10893426" y="1865313"/>
                <a:ext cx="258763" cy="461963"/>
              </a:xfrm>
              <a:custGeom>
                <a:avLst/>
                <a:gdLst>
                  <a:gd name="T0" fmla="*/ 43 w 139"/>
                  <a:gd name="T1" fmla="*/ 0 h 248"/>
                  <a:gd name="T2" fmla="*/ 79 w 139"/>
                  <a:gd name="T3" fmla="*/ 31 h 248"/>
                  <a:gd name="T4" fmla="*/ 96 w 139"/>
                  <a:gd name="T5" fmla="*/ 75 h 248"/>
                  <a:gd name="T6" fmla="*/ 43 w 139"/>
                  <a:gd name="T7" fmla="*/ 163 h 248"/>
                  <a:gd name="T8" fmla="*/ 38 w 139"/>
                  <a:gd name="T9" fmla="*/ 192 h 248"/>
                  <a:gd name="T10" fmla="*/ 45 w 139"/>
                  <a:gd name="T11" fmla="*/ 212 h 248"/>
                  <a:gd name="T12" fmla="*/ 96 w 139"/>
                  <a:gd name="T13" fmla="*/ 158 h 248"/>
                  <a:gd name="T14" fmla="*/ 87 w 139"/>
                  <a:gd name="T15" fmla="*/ 137 h 248"/>
                  <a:gd name="T16" fmla="*/ 89 w 139"/>
                  <a:gd name="T17" fmla="*/ 137 h 248"/>
                  <a:gd name="T18" fmla="*/ 125 w 139"/>
                  <a:gd name="T19" fmla="*/ 169 h 248"/>
                  <a:gd name="T20" fmla="*/ 137 w 139"/>
                  <a:gd name="T21" fmla="*/ 194 h 248"/>
                  <a:gd name="T22" fmla="*/ 86 w 139"/>
                  <a:gd name="T23" fmla="*/ 248 h 248"/>
                  <a:gd name="T24" fmla="*/ 57 w 139"/>
                  <a:gd name="T25" fmla="*/ 237 h 248"/>
                  <a:gd name="T26" fmla="*/ 15 w 139"/>
                  <a:gd name="T27" fmla="*/ 201 h 248"/>
                  <a:gd name="T28" fmla="*/ 0 w 139"/>
                  <a:gd name="T29" fmla="*/ 162 h 248"/>
                  <a:gd name="T30" fmla="*/ 42 w 139"/>
                  <a:gd name="T31" fmla="*/ 74 h 248"/>
                  <a:gd name="T32" fmla="*/ 50 w 139"/>
                  <a:gd name="T33" fmla="*/ 36 h 248"/>
                  <a:gd name="T34" fmla="*/ 42 w 139"/>
                  <a:gd name="T35" fmla="*/ 2 h 248"/>
                  <a:gd name="T36" fmla="*/ 43 w 139"/>
                  <a:gd name="T37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39" h="248">
                    <a:moveTo>
                      <a:pt x="43" y="0"/>
                    </a:moveTo>
                    <a:cubicBezTo>
                      <a:pt x="79" y="31"/>
                      <a:pt x="79" y="31"/>
                      <a:pt x="79" y="31"/>
                    </a:cubicBezTo>
                    <a:cubicBezTo>
                      <a:pt x="93" y="43"/>
                      <a:pt x="96" y="59"/>
                      <a:pt x="96" y="75"/>
                    </a:cubicBezTo>
                    <a:cubicBezTo>
                      <a:pt x="96" y="113"/>
                      <a:pt x="57" y="131"/>
                      <a:pt x="43" y="163"/>
                    </a:cubicBezTo>
                    <a:cubicBezTo>
                      <a:pt x="40" y="172"/>
                      <a:pt x="37" y="182"/>
                      <a:pt x="38" y="192"/>
                    </a:cubicBezTo>
                    <a:cubicBezTo>
                      <a:pt x="38" y="195"/>
                      <a:pt x="40" y="211"/>
                      <a:pt x="45" y="212"/>
                    </a:cubicBezTo>
                    <a:cubicBezTo>
                      <a:pt x="79" y="220"/>
                      <a:pt x="107" y="196"/>
                      <a:pt x="96" y="158"/>
                    </a:cubicBezTo>
                    <a:cubicBezTo>
                      <a:pt x="93" y="148"/>
                      <a:pt x="91" y="143"/>
                      <a:pt x="87" y="137"/>
                    </a:cubicBezTo>
                    <a:cubicBezTo>
                      <a:pt x="89" y="137"/>
                      <a:pt x="89" y="137"/>
                      <a:pt x="89" y="137"/>
                    </a:cubicBezTo>
                    <a:cubicBezTo>
                      <a:pt x="125" y="169"/>
                      <a:pt x="125" y="169"/>
                      <a:pt x="125" y="169"/>
                    </a:cubicBezTo>
                    <a:cubicBezTo>
                      <a:pt x="131" y="177"/>
                      <a:pt x="137" y="183"/>
                      <a:pt x="137" y="194"/>
                    </a:cubicBezTo>
                    <a:cubicBezTo>
                      <a:pt x="139" y="224"/>
                      <a:pt x="113" y="248"/>
                      <a:pt x="86" y="248"/>
                    </a:cubicBezTo>
                    <a:cubicBezTo>
                      <a:pt x="74" y="248"/>
                      <a:pt x="64" y="243"/>
                      <a:pt x="57" y="237"/>
                    </a:cubicBezTo>
                    <a:cubicBezTo>
                      <a:pt x="15" y="201"/>
                      <a:pt x="15" y="201"/>
                      <a:pt x="15" y="201"/>
                    </a:cubicBezTo>
                    <a:cubicBezTo>
                      <a:pt x="3" y="190"/>
                      <a:pt x="0" y="178"/>
                      <a:pt x="0" y="162"/>
                    </a:cubicBezTo>
                    <a:cubicBezTo>
                      <a:pt x="0" y="126"/>
                      <a:pt x="29" y="105"/>
                      <a:pt x="42" y="74"/>
                    </a:cubicBezTo>
                    <a:cubicBezTo>
                      <a:pt x="48" y="61"/>
                      <a:pt x="50" y="49"/>
                      <a:pt x="50" y="36"/>
                    </a:cubicBezTo>
                    <a:cubicBezTo>
                      <a:pt x="50" y="25"/>
                      <a:pt x="50" y="10"/>
                      <a:pt x="42" y="2"/>
                    </a:cubicBezTo>
                    <a:cubicBezTo>
                      <a:pt x="43" y="0"/>
                      <a:pt x="43" y="0"/>
                      <a:pt x="43" y="0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15" name="Freeform 7"/>
              <p:cNvSpPr>
                <a:spLocks/>
              </p:cNvSpPr>
              <p:nvPr userDrawn="1"/>
            </p:nvSpPr>
            <p:spPr bwMode="auto">
              <a:xfrm>
                <a:off x="10821988" y="2347913"/>
                <a:ext cx="398463" cy="115888"/>
              </a:xfrm>
              <a:custGeom>
                <a:avLst/>
                <a:gdLst>
                  <a:gd name="T0" fmla="*/ 171 w 215"/>
                  <a:gd name="T1" fmla="*/ 17 h 62"/>
                  <a:gd name="T2" fmla="*/ 215 w 215"/>
                  <a:gd name="T3" fmla="*/ 55 h 62"/>
                  <a:gd name="T4" fmla="*/ 213 w 215"/>
                  <a:gd name="T5" fmla="*/ 55 h 62"/>
                  <a:gd name="T6" fmla="*/ 170 w 215"/>
                  <a:gd name="T7" fmla="*/ 40 h 62"/>
                  <a:gd name="T8" fmla="*/ 126 w 215"/>
                  <a:gd name="T9" fmla="*/ 49 h 62"/>
                  <a:gd name="T10" fmla="*/ 107 w 215"/>
                  <a:gd name="T11" fmla="*/ 56 h 62"/>
                  <a:gd name="T12" fmla="*/ 77 w 215"/>
                  <a:gd name="T13" fmla="*/ 61 h 62"/>
                  <a:gd name="T14" fmla="*/ 35 w 215"/>
                  <a:gd name="T15" fmla="*/ 37 h 62"/>
                  <a:gd name="T16" fmla="*/ 0 w 215"/>
                  <a:gd name="T17" fmla="*/ 7 h 62"/>
                  <a:gd name="T18" fmla="*/ 2 w 215"/>
                  <a:gd name="T19" fmla="*/ 6 h 62"/>
                  <a:gd name="T20" fmla="*/ 67 w 215"/>
                  <a:gd name="T21" fmla="*/ 20 h 62"/>
                  <a:gd name="T22" fmla="*/ 124 w 215"/>
                  <a:gd name="T23" fmla="*/ 1 h 62"/>
                  <a:gd name="T24" fmla="*/ 144 w 215"/>
                  <a:gd name="T25" fmla="*/ 2 h 62"/>
                  <a:gd name="T26" fmla="*/ 171 w 215"/>
                  <a:gd name="T27" fmla="*/ 17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15" h="62">
                    <a:moveTo>
                      <a:pt x="171" y="17"/>
                    </a:moveTo>
                    <a:cubicBezTo>
                      <a:pt x="171" y="18"/>
                      <a:pt x="211" y="52"/>
                      <a:pt x="215" y="55"/>
                    </a:cubicBezTo>
                    <a:cubicBezTo>
                      <a:pt x="213" y="55"/>
                      <a:pt x="213" y="55"/>
                      <a:pt x="213" y="55"/>
                    </a:cubicBezTo>
                    <a:cubicBezTo>
                      <a:pt x="201" y="45"/>
                      <a:pt x="187" y="41"/>
                      <a:pt x="170" y="40"/>
                    </a:cubicBezTo>
                    <a:cubicBezTo>
                      <a:pt x="155" y="40"/>
                      <a:pt x="140" y="44"/>
                      <a:pt x="126" y="49"/>
                    </a:cubicBezTo>
                    <a:cubicBezTo>
                      <a:pt x="120" y="51"/>
                      <a:pt x="113" y="54"/>
                      <a:pt x="107" y="56"/>
                    </a:cubicBezTo>
                    <a:cubicBezTo>
                      <a:pt x="98" y="60"/>
                      <a:pt x="87" y="62"/>
                      <a:pt x="77" y="61"/>
                    </a:cubicBezTo>
                    <a:cubicBezTo>
                      <a:pt x="62" y="59"/>
                      <a:pt x="47" y="48"/>
                      <a:pt x="35" y="3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2" y="6"/>
                      <a:pt x="2" y="6"/>
                    </a:cubicBezTo>
                    <a:cubicBezTo>
                      <a:pt x="23" y="18"/>
                      <a:pt x="42" y="24"/>
                      <a:pt x="67" y="20"/>
                    </a:cubicBezTo>
                    <a:cubicBezTo>
                      <a:pt x="77" y="19"/>
                      <a:pt x="113" y="1"/>
                      <a:pt x="124" y="1"/>
                    </a:cubicBezTo>
                    <a:cubicBezTo>
                      <a:pt x="130" y="1"/>
                      <a:pt x="138" y="0"/>
                      <a:pt x="144" y="2"/>
                    </a:cubicBezTo>
                    <a:cubicBezTo>
                      <a:pt x="156" y="6"/>
                      <a:pt x="162" y="10"/>
                      <a:pt x="171" y="17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16" name="Freeform 8"/>
              <p:cNvSpPr>
                <a:spLocks noEditPoints="1"/>
              </p:cNvSpPr>
              <p:nvPr userDrawn="1"/>
            </p:nvSpPr>
            <p:spPr bwMode="auto">
              <a:xfrm>
                <a:off x="11202988" y="1911350"/>
                <a:ext cx="733425" cy="228600"/>
              </a:xfrm>
              <a:custGeom>
                <a:avLst/>
                <a:gdLst>
                  <a:gd name="T0" fmla="*/ 213 w 395"/>
                  <a:gd name="T1" fmla="*/ 26 h 122"/>
                  <a:gd name="T2" fmla="*/ 231 w 395"/>
                  <a:gd name="T3" fmla="*/ 76 h 122"/>
                  <a:gd name="T4" fmla="*/ 391 w 395"/>
                  <a:gd name="T5" fmla="*/ 116 h 122"/>
                  <a:gd name="T6" fmla="*/ 341 w 395"/>
                  <a:gd name="T7" fmla="*/ 52 h 122"/>
                  <a:gd name="T8" fmla="*/ 383 w 395"/>
                  <a:gd name="T9" fmla="*/ 8 h 122"/>
                  <a:gd name="T10" fmla="*/ 349 w 395"/>
                  <a:gd name="T11" fmla="*/ 2 h 122"/>
                  <a:gd name="T12" fmla="*/ 356 w 395"/>
                  <a:gd name="T13" fmla="*/ 19 h 122"/>
                  <a:gd name="T14" fmla="*/ 319 w 395"/>
                  <a:gd name="T15" fmla="*/ 20 h 122"/>
                  <a:gd name="T16" fmla="*/ 326 w 395"/>
                  <a:gd name="T17" fmla="*/ 2 h 122"/>
                  <a:gd name="T18" fmla="*/ 279 w 395"/>
                  <a:gd name="T19" fmla="*/ 8 h 122"/>
                  <a:gd name="T20" fmla="*/ 321 w 395"/>
                  <a:gd name="T21" fmla="*/ 61 h 122"/>
                  <a:gd name="T22" fmla="*/ 283 w 395"/>
                  <a:gd name="T23" fmla="*/ 113 h 122"/>
                  <a:gd name="T24" fmla="*/ 274 w 395"/>
                  <a:gd name="T25" fmla="*/ 113 h 122"/>
                  <a:gd name="T26" fmla="*/ 227 w 395"/>
                  <a:gd name="T27" fmla="*/ 0 h 122"/>
                  <a:gd name="T28" fmla="*/ 171 w 395"/>
                  <a:gd name="T29" fmla="*/ 106 h 122"/>
                  <a:gd name="T30" fmla="*/ 142 w 395"/>
                  <a:gd name="T31" fmla="*/ 109 h 122"/>
                  <a:gd name="T32" fmla="*/ 141 w 395"/>
                  <a:gd name="T33" fmla="*/ 24 h 122"/>
                  <a:gd name="T34" fmla="*/ 154 w 395"/>
                  <a:gd name="T35" fmla="*/ 8 h 122"/>
                  <a:gd name="T36" fmla="*/ 125 w 395"/>
                  <a:gd name="T37" fmla="*/ 2 h 122"/>
                  <a:gd name="T38" fmla="*/ 35 w 395"/>
                  <a:gd name="T39" fmla="*/ 2 h 122"/>
                  <a:gd name="T40" fmla="*/ 4 w 395"/>
                  <a:gd name="T41" fmla="*/ 8 h 122"/>
                  <a:gd name="T42" fmla="*/ 17 w 395"/>
                  <a:gd name="T43" fmla="*/ 23 h 122"/>
                  <a:gd name="T44" fmla="*/ 16 w 395"/>
                  <a:gd name="T45" fmla="*/ 108 h 122"/>
                  <a:gd name="T46" fmla="*/ 7 w 395"/>
                  <a:gd name="T47" fmla="*/ 116 h 122"/>
                  <a:gd name="T48" fmla="*/ 41 w 395"/>
                  <a:gd name="T49" fmla="*/ 122 h 122"/>
                  <a:gd name="T50" fmla="*/ 36 w 395"/>
                  <a:gd name="T51" fmla="*/ 116 h 122"/>
                  <a:gd name="T52" fmla="*/ 26 w 395"/>
                  <a:gd name="T53" fmla="*/ 97 h 122"/>
                  <a:gd name="T54" fmla="*/ 26 w 395"/>
                  <a:gd name="T55" fmla="*/ 34 h 122"/>
                  <a:gd name="T56" fmla="*/ 73 w 395"/>
                  <a:gd name="T57" fmla="*/ 122 h 122"/>
                  <a:gd name="T58" fmla="*/ 117 w 395"/>
                  <a:gd name="T59" fmla="*/ 37 h 122"/>
                  <a:gd name="T60" fmla="*/ 117 w 395"/>
                  <a:gd name="T61" fmla="*/ 112 h 122"/>
                  <a:gd name="T62" fmla="*/ 103 w 395"/>
                  <a:gd name="T63" fmla="*/ 122 h 122"/>
                  <a:gd name="T64" fmla="*/ 143 w 395"/>
                  <a:gd name="T65" fmla="*/ 122 h 122"/>
                  <a:gd name="T66" fmla="*/ 157 w 395"/>
                  <a:gd name="T67" fmla="*/ 122 h 122"/>
                  <a:gd name="T68" fmla="*/ 186 w 395"/>
                  <a:gd name="T69" fmla="*/ 116 h 122"/>
                  <a:gd name="T70" fmla="*/ 190 w 395"/>
                  <a:gd name="T71" fmla="*/ 84 h 122"/>
                  <a:gd name="T72" fmla="*/ 242 w 395"/>
                  <a:gd name="T73" fmla="*/ 104 h 122"/>
                  <a:gd name="T74" fmla="*/ 233 w 395"/>
                  <a:gd name="T75" fmla="*/ 122 h 122"/>
                  <a:gd name="T76" fmla="*/ 273 w 395"/>
                  <a:gd name="T77" fmla="*/ 122 h 122"/>
                  <a:gd name="T78" fmla="*/ 281 w 395"/>
                  <a:gd name="T79" fmla="*/ 122 h 122"/>
                  <a:gd name="T80" fmla="*/ 284 w 395"/>
                  <a:gd name="T81" fmla="*/ 122 h 122"/>
                  <a:gd name="T82" fmla="*/ 300 w 395"/>
                  <a:gd name="T83" fmla="*/ 115 h 122"/>
                  <a:gd name="T84" fmla="*/ 302 w 395"/>
                  <a:gd name="T85" fmla="*/ 101 h 122"/>
                  <a:gd name="T86" fmla="*/ 350 w 395"/>
                  <a:gd name="T87" fmla="*/ 103 h 122"/>
                  <a:gd name="T88" fmla="*/ 345 w 395"/>
                  <a:gd name="T89" fmla="*/ 122 h 122"/>
                  <a:gd name="T90" fmla="*/ 391 w 395"/>
                  <a:gd name="T91" fmla="*/ 116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95" h="122">
                    <a:moveTo>
                      <a:pt x="193" y="76"/>
                    </a:moveTo>
                    <a:cubicBezTo>
                      <a:pt x="213" y="26"/>
                      <a:pt x="213" y="26"/>
                      <a:pt x="213" y="26"/>
                    </a:cubicBezTo>
                    <a:cubicBezTo>
                      <a:pt x="213" y="26"/>
                      <a:pt x="213" y="26"/>
                      <a:pt x="213" y="26"/>
                    </a:cubicBezTo>
                    <a:cubicBezTo>
                      <a:pt x="231" y="76"/>
                      <a:pt x="231" y="76"/>
                      <a:pt x="231" y="76"/>
                    </a:cubicBezTo>
                    <a:cubicBezTo>
                      <a:pt x="193" y="76"/>
                      <a:pt x="193" y="76"/>
                      <a:pt x="193" y="76"/>
                    </a:cubicBezTo>
                    <a:close/>
                    <a:moveTo>
                      <a:pt x="391" y="116"/>
                    </a:moveTo>
                    <a:cubicBezTo>
                      <a:pt x="385" y="115"/>
                      <a:pt x="383" y="112"/>
                      <a:pt x="376" y="102"/>
                    </a:cubicBezTo>
                    <a:cubicBezTo>
                      <a:pt x="341" y="52"/>
                      <a:pt x="341" y="52"/>
                      <a:pt x="341" y="52"/>
                    </a:cubicBezTo>
                    <a:cubicBezTo>
                      <a:pt x="368" y="15"/>
                      <a:pt x="368" y="15"/>
                      <a:pt x="368" y="15"/>
                    </a:cubicBezTo>
                    <a:cubicBezTo>
                      <a:pt x="371" y="11"/>
                      <a:pt x="377" y="9"/>
                      <a:pt x="383" y="8"/>
                    </a:cubicBezTo>
                    <a:cubicBezTo>
                      <a:pt x="386" y="7"/>
                      <a:pt x="387" y="3"/>
                      <a:pt x="387" y="2"/>
                    </a:cubicBezTo>
                    <a:cubicBezTo>
                      <a:pt x="349" y="2"/>
                      <a:pt x="349" y="2"/>
                      <a:pt x="349" y="2"/>
                    </a:cubicBezTo>
                    <a:cubicBezTo>
                      <a:pt x="349" y="3"/>
                      <a:pt x="349" y="7"/>
                      <a:pt x="353" y="8"/>
                    </a:cubicBezTo>
                    <a:cubicBezTo>
                      <a:pt x="357" y="10"/>
                      <a:pt x="360" y="14"/>
                      <a:pt x="356" y="19"/>
                    </a:cubicBezTo>
                    <a:cubicBezTo>
                      <a:pt x="336" y="46"/>
                      <a:pt x="336" y="46"/>
                      <a:pt x="336" y="46"/>
                    </a:cubicBezTo>
                    <a:cubicBezTo>
                      <a:pt x="319" y="20"/>
                      <a:pt x="319" y="20"/>
                      <a:pt x="319" y="20"/>
                    </a:cubicBezTo>
                    <a:cubicBezTo>
                      <a:pt x="313" y="12"/>
                      <a:pt x="316" y="9"/>
                      <a:pt x="322" y="8"/>
                    </a:cubicBezTo>
                    <a:cubicBezTo>
                      <a:pt x="325" y="7"/>
                      <a:pt x="326" y="3"/>
                      <a:pt x="326" y="2"/>
                    </a:cubicBezTo>
                    <a:cubicBezTo>
                      <a:pt x="275" y="2"/>
                      <a:pt x="275" y="2"/>
                      <a:pt x="275" y="2"/>
                    </a:cubicBezTo>
                    <a:cubicBezTo>
                      <a:pt x="275" y="3"/>
                      <a:pt x="275" y="7"/>
                      <a:pt x="279" y="8"/>
                    </a:cubicBezTo>
                    <a:cubicBezTo>
                      <a:pt x="285" y="9"/>
                      <a:pt x="289" y="13"/>
                      <a:pt x="293" y="18"/>
                    </a:cubicBezTo>
                    <a:cubicBezTo>
                      <a:pt x="321" y="61"/>
                      <a:pt x="321" y="61"/>
                      <a:pt x="321" y="61"/>
                    </a:cubicBezTo>
                    <a:cubicBezTo>
                      <a:pt x="294" y="99"/>
                      <a:pt x="294" y="99"/>
                      <a:pt x="294" y="99"/>
                    </a:cubicBezTo>
                    <a:cubicBezTo>
                      <a:pt x="289" y="107"/>
                      <a:pt x="287" y="110"/>
                      <a:pt x="283" y="113"/>
                    </a:cubicBezTo>
                    <a:cubicBezTo>
                      <a:pt x="279" y="115"/>
                      <a:pt x="276" y="114"/>
                      <a:pt x="274" y="113"/>
                    </a:cubicBezTo>
                    <a:cubicBezTo>
                      <a:pt x="274" y="113"/>
                      <a:pt x="274" y="113"/>
                      <a:pt x="274" y="113"/>
                    </a:cubicBezTo>
                    <a:cubicBezTo>
                      <a:pt x="271" y="110"/>
                      <a:pt x="269" y="106"/>
                      <a:pt x="267" y="101"/>
                    </a:cubicBezTo>
                    <a:cubicBezTo>
                      <a:pt x="260" y="84"/>
                      <a:pt x="238" y="28"/>
                      <a:pt x="227" y="0"/>
                    </a:cubicBezTo>
                    <a:cubicBezTo>
                      <a:pt x="215" y="0"/>
                      <a:pt x="215" y="0"/>
                      <a:pt x="215" y="0"/>
                    </a:cubicBezTo>
                    <a:cubicBezTo>
                      <a:pt x="200" y="38"/>
                      <a:pt x="178" y="93"/>
                      <a:pt x="171" y="106"/>
                    </a:cubicBezTo>
                    <a:cubicBezTo>
                      <a:pt x="167" y="113"/>
                      <a:pt x="162" y="116"/>
                      <a:pt x="157" y="116"/>
                    </a:cubicBezTo>
                    <a:cubicBezTo>
                      <a:pt x="157" y="116"/>
                      <a:pt x="143" y="119"/>
                      <a:pt x="142" y="109"/>
                    </a:cubicBezTo>
                    <a:cubicBezTo>
                      <a:pt x="141" y="107"/>
                      <a:pt x="141" y="105"/>
                      <a:pt x="141" y="102"/>
                    </a:cubicBezTo>
                    <a:cubicBezTo>
                      <a:pt x="141" y="24"/>
                      <a:pt x="141" y="24"/>
                      <a:pt x="141" y="24"/>
                    </a:cubicBezTo>
                    <a:cubicBezTo>
                      <a:pt x="141" y="15"/>
                      <a:pt x="145" y="9"/>
                      <a:pt x="154" y="8"/>
                    </a:cubicBezTo>
                    <a:cubicBezTo>
                      <a:pt x="154" y="8"/>
                      <a:pt x="154" y="8"/>
                      <a:pt x="154" y="8"/>
                    </a:cubicBezTo>
                    <a:cubicBezTo>
                      <a:pt x="158" y="7"/>
                      <a:pt x="158" y="2"/>
                      <a:pt x="158" y="2"/>
                    </a:cubicBezTo>
                    <a:cubicBezTo>
                      <a:pt x="125" y="2"/>
                      <a:pt x="125" y="2"/>
                      <a:pt x="125" y="2"/>
                    </a:cubicBezTo>
                    <a:cubicBezTo>
                      <a:pt x="79" y="91"/>
                      <a:pt x="79" y="91"/>
                      <a:pt x="79" y="91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7"/>
                      <a:pt x="4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11" y="8"/>
                      <a:pt x="16" y="11"/>
                      <a:pt x="17" y="23"/>
                    </a:cubicBezTo>
                    <a:cubicBezTo>
                      <a:pt x="17" y="97"/>
                      <a:pt x="17" y="97"/>
                      <a:pt x="17" y="97"/>
                    </a:cubicBezTo>
                    <a:cubicBezTo>
                      <a:pt x="17" y="101"/>
                      <a:pt x="17" y="105"/>
                      <a:pt x="16" y="108"/>
                    </a:cubicBezTo>
                    <a:cubicBezTo>
                      <a:pt x="16" y="112"/>
                      <a:pt x="13" y="115"/>
                      <a:pt x="7" y="116"/>
                    </a:cubicBezTo>
                    <a:cubicBezTo>
                      <a:pt x="7" y="116"/>
                      <a:pt x="7" y="116"/>
                      <a:pt x="7" y="116"/>
                    </a:cubicBezTo>
                    <a:cubicBezTo>
                      <a:pt x="2" y="117"/>
                      <a:pt x="2" y="121"/>
                      <a:pt x="2" y="122"/>
                    </a:cubicBezTo>
                    <a:cubicBezTo>
                      <a:pt x="41" y="122"/>
                      <a:pt x="41" y="122"/>
                      <a:pt x="41" y="122"/>
                    </a:cubicBezTo>
                    <a:cubicBezTo>
                      <a:pt x="41" y="121"/>
                      <a:pt x="41" y="121"/>
                      <a:pt x="41" y="121"/>
                    </a:cubicBezTo>
                    <a:cubicBezTo>
                      <a:pt x="41" y="120"/>
                      <a:pt x="40" y="117"/>
                      <a:pt x="36" y="116"/>
                    </a:cubicBezTo>
                    <a:cubicBezTo>
                      <a:pt x="30" y="115"/>
                      <a:pt x="27" y="112"/>
                      <a:pt x="26" y="108"/>
                    </a:cubicBezTo>
                    <a:cubicBezTo>
                      <a:pt x="26" y="105"/>
                      <a:pt x="26" y="101"/>
                      <a:pt x="26" y="97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69" y="122"/>
                      <a:pt x="69" y="122"/>
                      <a:pt x="69" y="122"/>
                    </a:cubicBezTo>
                    <a:cubicBezTo>
                      <a:pt x="73" y="122"/>
                      <a:pt x="73" y="122"/>
                      <a:pt x="73" y="122"/>
                    </a:cubicBezTo>
                    <a:cubicBezTo>
                      <a:pt x="117" y="37"/>
                      <a:pt x="117" y="37"/>
                      <a:pt x="117" y="37"/>
                    </a:cubicBezTo>
                    <a:cubicBezTo>
                      <a:pt x="117" y="37"/>
                      <a:pt x="117" y="37"/>
                      <a:pt x="117" y="37"/>
                    </a:cubicBezTo>
                    <a:cubicBezTo>
                      <a:pt x="117" y="102"/>
                      <a:pt x="117" y="102"/>
                      <a:pt x="117" y="102"/>
                    </a:cubicBezTo>
                    <a:cubicBezTo>
                      <a:pt x="117" y="106"/>
                      <a:pt x="117" y="109"/>
                      <a:pt x="117" y="112"/>
                    </a:cubicBezTo>
                    <a:cubicBezTo>
                      <a:pt x="116" y="114"/>
                      <a:pt x="113" y="115"/>
                      <a:pt x="108" y="116"/>
                    </a:cubicBezTo>
                    <a:cubicBezTo>
                      <a:pt x="104" y="117"/>
                      <a:pt x="103" y="121"/>
                      <a:pt x="103" y="122"/>
                    </a:cubicBezTo>
                    <a:cubicBezTo>
                      <a:pt x="139" y="122"/>
                      <a:pt x="139" y="122"/>
                      <a:pt x="139" y="122"/>
                    </a:cubicBezTo>
                    <a:cubicBezTo>
                      <a:pt x="143" y="122"/>
                      <a:pt x="143" y="122"/>
                      <a:pt x="143" y="122"/>
                    </a:cubicBezTo>
                    <a:cubicBezTo>
                      <a:pt x="155" y="122"/>
                      <a:pt x="155" y="122"/>
                      <a:pt x="155" y="122"/>
                    </a:cubicBezTo>
                    <a:cubicBezTo>
                      <a:pt x="157" y="122"/>
                      <a:pt x="157" y="122"/>
                      <a:pt x="157" y="122"/>
                    </a:cubicBezTo>
                    <a:cubicBezTo>
                      <a:pt x="191" y="122"/>
                      <a:pt x="191" y="122"/>
                      <a:pt x="191" y="122"/>
                    </a:cubicBezTo>
                    <a:cubicBezTo>
                      <a:pt x="191" y="122"/>
                      <a:pt x="191" y="118"/>
                      <a:pt x="186" y="116"/>
                    </a:cubicBezTo>
                    <a:cubicBezTo>
                      <a:pt x="181" y="114"/>
                      <a:pt x="180" y="109"/>
                      <a:pt x="182" y="104"/>
                    </a:cubicBezTo>
                    <a:cubicBezTo>
                      <a:pt x="190" y="84"/>
                      <a:pt x="190" y="84"/>
                      <a:pt x="190" y="84"/>
                    </a:cubicBezTo>
                    <a:cubicBezTo>
                      <a:pt x="234" y="84"/>
                      <a:pt x="234" y="84"/>
                      <a:pt x="234" y="84"/>
                    </a:cubicBezTo>
                    <a:cubicBezTo>
                      <a:pt x="242" y="104"/>
                      <a:pt x="242" y="104"/>
                      <a:pt x="242" y="104"/>
                    </a:cubicBezTo>
                    <a:cubicBezTo>
                      <a:pt x="244" y="109"/>
                      <a:pt x="243" y="114"/>
                      <a:pt x="239" y="115"/>
                    </a:cubicBezTo>
                    <a:cubicBezTo>
                      <a:pt x="234" y="117"/>
                      <a:pt x="233" y="121"/>
                      <a:pt x="233" y="122"/>
                    </a:cubicBezTo>
                    <a:cubicBezTo>
                      <a:pt x="271" y="122"/>
                      <a:pt x="271" y="122"/>
                      <a:pt x="271" y="122"/>
                    </a:cubicBezTo>
                    <a:cubicBezTo>
                      <a:pt x="273" y="122"/>
                      <a:pt x="273" y="122"/>
                      <a:pt x="273" y="122"/>
                    </a:cubicBezTo>
                    <a:cubicBezTo>
                      <a:pt x="274" y="122"/>
                      <a:pt x="274" y="122"/>
                      <a:pt x="274" y="122"/>
                    </a:cubicBezTo>
                    <a:cubicBezTo>
                      <a:pt x="281" y="122"/>
                      <a:pt x="281" y="122"/>
                      <a:pt x="281" y="122"/>
                    </a:cubicBezTo>
                    <a:cubicBezTo>
                      <a:pt x="282" y="122"/>
                      <a:pt x="282" y="122"/>
                      <a:pt x="282" y="122"/>
                    </a:cubicBezTo>
                    <a:cubicBezTo>
                      <a:pt x="284" y="122"/>
                      <a:pt x="284" y="122"/>
                      <a:pt x="284" y="122"/>
                    </a:cubicBezTo>
                    <a:cubicBezTo>
                      <a:pt x="305" y="122"/>
                      <a:pt x="305" y="122"/>
                      <a:pt x="305" y="122"/>
                    </a:cubicBezTo>
                    <a:cubicBezTo>
                      <a:pt x="305" y="122"/>
                      <a:pt x="306" y="117"/>
                      <a:pt x="300" y="115"/>
                    </a:cubicBezTo>
                    <a:cubicBezTo>
                      <a:pt x="300" y="115"/>
                      <a:pt x="300" y="115"/>
                      <a:pt x="300" y="115"/>
                    </a:cubicBezTo>
                    <a:cubicBezTo>
                      <a:pt x="297" y="113"/>
                      <a:pt x="297" y="109"/>
                      <a:pt x="302" y="101"/>
                    </a:cubicBezTo>
                    <a:cubicBezTo>
                      <a:pt x="326" y="68"/>
                      <a:pt x="326" y="68"/>
                      <a:pt x="326" y="68"/>
                    </a:cubicBezTo>
                    <a:cubicBezTo>
                      <a:pt x="350" y="103"/>
                      <a:pt x="350" y="103"/>
                      <a:pt x="350" y="103"/>
                    </a:cubicBezTo>
                    <a:cubicBezTo>
                      <a:pt x="356" y="112"/>
                      <a:pt x="354" y="115"/>
                      <a:pt x="349" y="116"/>
                    </a:cubicBezTo>
                    <a:cubicBezTo>
                      <a:pt x="345" y="118"/>
                      <a:pt x="345" y="121"/>
                      <a:pt x="345" y="122"/>
                    </a:cubicBezTo>
                    <a:cubicBezTo>
                      <a:pt x="394" y="122"/>
                      <a:pt x="394" y="122"/>
                      <a:pt x="394" y="122"/>
                    </a:cubicBezTo>
                    <a:cubicBezTo>
                      <a:pt x="394" y="122"/>
                      <a:pt x="395" y="118"/>
                      <a:pt x="391" y="116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17" name="Freeform 9"/>
              <p:cNvSpPr>
                <a:spLocks/>
              </p:cNvSpPr>
              <p:nvPr userDrawn="1"/>
            </p:nvSpPr>
            <p:spPr bwMode="auto">
              <a:xfrm>
                <a:off x="11201401" y="2182813"/>
                <a:ext cx="195263" cy="220663"/>
              </a:xfrm>
              <a:custGeom>
                <a:avLst/>
                <a:gdLst>
                  <a:gd name="T0" fmla="*/ 0 w 105"/>
                  <a:gd name="T1" fmla="*/ 114 h 119"/>
                  <a:gd name="T2" fmla="*/ 16 w 105"/>
                  <a:gd name="T3" fmla="*/ 109 h 119"/>
                  <a:gd name="T4" fmla="*/ 17 w 105"/>
                  <a:gd name="T5" fmla="*/ 99 h 119"/>
                  <a:gd name="T6" fmla="*/ 17 w 105"/>
                  <a:gd name="T7" fmla="*/ 20 h 119"/>
                  <a:gd name="T8" fmla="*/ 16 w 105"/>
                  <a:gd name="T9" fmla="*/ 10 h 119"/>
                  <a:gd name="T10" fmla="*/ 0 w 105"/>
                  <a:gd name="T11" fmla="*/ 6 h 119"/>
                  <a:gd name="T12" fmla="*/ 0 w 105"/>
                  <a:gd name="T13" fmla="*/ 0 h 119"/>
                  <a:gd name="T14" fmla="*/ 59 w 105"/>
                  <a:gd name="T15" fmla="*/ 0 h 119"/>
                  <a:gd name="T16" fmla="*/ 59 w 105"/>
                  <a:gd name="T17" fmla="*/ 6 h 119"/>
                  <a:gd name="T18" fmla="*/ 44 w 105"/>
                  <a:gd name="T19" fmla="*/ 10 h 119"/>
                  <a:gd name="T20" fmla="*/ 43 w 105"/>
                  <a:gd name="T21" fmla="*/ 20 h 119"/>
                  <a:gd name="T22" fmla="*/ 43 w 105"/>
                  <a:gd name="T23" fmla="*/ 100 h 119"/>
                  <a:gd name="T24" fmla="*/ 65 w 105"/>
                  <a:gd name="T25" fmla="*/ 113 h 119"/>
                  <a:gd name="T26" fmla="*/ 100 w 105"/>
                  <a:gd name="T27" fmla="*/ 88 h 119"/>
                  <a:gd name="T28" fmla="*/ 105 w 105"/>
                  <a:gd name="T29" fmla="*/ 88 h 119"/>
                  <a:gd name="T30" fmla="*/ 99 w 105"/>
                  <a:gd name="T31" fmla="*/ 119 h 119"/>
                  <a:gd name="T32" fmla="*/ 0 w 105"/>
                  <a:gd name="T33" fmla="*/ 119 h 119"/>
                  <a:gd name="T34" fmla="*/ 0 w 105"/>
                  <a:gd name="T35" fmla="*/ 114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5" h="119">
                    <a:moveTo>
                      <a:pt x="0" y="114"/>
                    </a:moveTo>
                    <a:cubicBezTo>
                      <a:pt x="9" y="113"/>
                      <a:pt x="15" y="112"/>
                      <a:pt x="16" y="109"/>
                    </a:cubicBezTo>
                    <a:cubicBezTo>
                      <a:pt x="17" y="106"/>
                      <a:pt x="17" y="103"/>
                      <a:pt x="17" y="9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6"/>
                      <a:pt x="17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6"/>
                      <a:pt x="59" y="6"/>
                      <a:pt x="59" y="6"/>
                    </a:cubicBezTo>
                    <a:cubicBezTo>
                      <a:pt x="51" y="6"/>
                      <a:pt x="44" y="7"/>
                      <a:pt x="44" y="10"/>
                    </a:cubicBezTo>
                    <a:cubicBezTo>
                      <a:pt x="43" y="13"/>
                      <a:pt x="43" y="16"/>
                      <a:pt x="43" y="20"/>
                    </a:cubicBezTo>
                    <a:cubicBezTo>
                      <a:pt x="43" y="100"/>
                      <a:pt x="43" y="100"/>
                      <a:pt x="43" y="100"/>
                    </a:cubicBezTo>
                    <a:cubicBezTo>
                      <a:pt x="43" y="112"/>
                      <a:pt x="50" y="113"/>
                      <a:pt x="65" y="113"/>
                    </a:cubicBezTo>
                    <a:cubicBezTo>
                      <a:pt x="89" y="113"/>
                      <a:pt x="92" y="103"/>
                      <a:pt x="100" y="88"/>
                    </a:cubicBezTo>
                    <a:cubicBezTo>
                      <a:pt x="105" y="88"/>
                      <a:pt x="105" y="88"/>
                      <a:pt x="105" y="88"/>
                    </a:cubicBezTo>
                    <a:cubicBezTo>
                      <a:pt x="99" y="119"/>
                      <a:pt x="99" y="119"/>
                      <a:pt x="9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18" name="Freeform 10"/>
              <p:cNvSpPr>
                <a:spLocks/>
              </p:cNvSpPr>
              <p:nvPr userDrawn="1"/>
            </p:nvSpPr>
            <p:spPr bwMode="auto">
              <a:xfrm>
                <a:off x="11418888" y="2182813"/>
                <a:ext cx="109538" cy="220663"/>
              </a:xfrm>
              <a:custGeom>
                <a:avLst/>
                <a:gdLst>
                  <a:gd name="T0" fmla="*/ 43 w 59"/>
                  <a:gd name="T1" fmla="*/ 99 h 119"/>
                  <a:gd name="T2" fmla="*/ 44 w 59"/>
                  <a:gd name="T3" fmla="*/ 109 h 119"/>
                  <a:gd name="T4" fmla="*/ 59 w 59"/>
                  <a:gd name="T5" fmla="*/ 114 h 119"/>
                  <a:gd name="T6" fmla="*/ 59 w 59"/>
                  <a:gd name="T7" fmla="*/ 119 h 119"/>
                  <a:gd name="T8" fmla="*/ 0 w 59"/>
                  <a:gd name="T9" fmla="*/ 119 h 119"/>
                  <a:gd name="T10" fmla="*/ 0 w 59"/>
                  <a:gd name="T11" fmla="*/ 114 h 119"/>
                  <a:gd name="T12" fmla="*/ 16 w 59"/>
                  <a:gd name="T13" fmla="*/ 109 h 119"/>
                  <a:gd name="T14" fmla="*/ 17 w 59"/>
                  <a:gd name="T15" fmla="*/ 99 h 119"/>
                  <a:gd name="T16" fmla="*/ 17 w 59"/>
                  <a:gd name="T17" fmla="*/ 20 h 119"/>
                  <a:gd name="T18" fmla="*/ 16 w 59"/>
                  <a:gd name="T19" fmla="*/ 10 h 119"/>
                  <a:gd name="T20" fmla="*/ 0 w 59"/>
                  <a:gd name="T21" fmla="*/ 6 h 119"/>
                  <a:gd name="T22" fmla="*/ 0 w 59"/>
                  <a:gd name="T23" fmla="*/ 0 h 119"/>
                  <a:gd name="T24" fmla="*/ 59 w 59"/>
                  <a:gd name="T25" fmla="*/ 0 h 119"/>
                  <a:gd name="T26" fmla="*/ 59 w 59"/>
                  <a:gd name="T27" fmla="*/ 6 h 119"/>
                  <a:gd name="T28" fmla="*/ 44 w 59"/>
                  <a:gd name="T29" fmla="*/ 10 h 119"/>
                  <a:gd name="T30" fmla="*/ 43 w 59"/>
                  <a:gd name="T31" fmla="*/ 20 h 119"/>
                  <a:gd name="T32" fmla="*/ 43 w 59"/>
                  <a:gd name="T33" fmla="*/ 9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9" h="119">
                    <a:moveTo>
                      <a:pt x="43" y="99"/>
                    </a:moveTo>
                    <a:cubicBezTo>
                      <a:pt x="43" y="103"/>
                      <a:pt x="43" y="106"/>
                      <a:pt x="44" y="109"/>
                    </a:cubicBezTo>
                    <a:cubicBezTo>
                      <a:pt x="44" y="112"/>
                      <a:pt x="51" y="113"/>
                      <a:pt x="59" y="114"/>
                    </a:cubicBezTo>
                    <a:cubicBezTo>
                      <a:pt x="59" y="119"/>
                      <a:pt x="59" y="119"/>
                      <a:pt x="5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ubicBezTo>
                      <a:pt x="9" y="113"/>
                      <a:pt x="15" y="112"/>
                      <a:pt x="16" y="109"/>
                    </a:cubicBezTo>
                    <a:cubicBezTo>
                      <a:pt x="17" y="106"/>
                      <a:pt x="17" y="103"/>
                      <a:pt x="17" y="9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6"/>
                      <a:pt x="17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6"/>
                      <a:pt x="59" y="6"/>
                      <a:pt x="59" y="6"/>
                    </a:cubicBezTo>
                    <a:cubicBezTo>
                      <a:pt x="51" y="6"/>
                      <a:pt x="44" y="7"/>
                      <a:pt x="44" y="10"/>
                    </a:cubicBezTo>
                    <a:cubicBezTo>
                      <a:pt x="43" y="13"/>
                      <a:pt x="43" y="16"/>
                      <a:pt x="43" y="20"/>
                    </a:cubicBezTo>
                    <a:cubicBezTo>
                      <a:pt x="43" y="99"/>
                      <a:pt x="43" y="99"/>
                      <a:pt x="43" y="99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19" name="Freeform 11"/>
              <p:cNvSpPr>
                <a:spLocks/>
              </p:cNvSpPr>
              <p:nvPr userDrawn="1"/>
            </p:nvSpPr>
            <p:spPr bwMode="auto">
              <a:xfrm>
                <a:off x="11553826" y="2182813"/>
                <a:ext cx="171450" cy="220663"/>
              </a:xfrm>
              <a:custGeom>
                <a:avLst/>
                <a:gdLst>
                  <a:gd name="T0" fmla="*/ 0 w 92"/>
                  <a:gd name="T1" fmla="*/ 0 h 119"/>
                  <a:gd name="T2" fmla="*/ 92 w 92"/>
                  <a:gd name="T3" fmla="*/ 0 h 119"/>
                  <a:gd name="T4" fmla="*/ 92 w 92"/>
                  <a:gd name="T5" fmla="*/ 28 h 119"/>
                  <a:gd name="T6" fmla="*/ 87 w 92"/>
                  <a:gd name="T7" fmla="*/ 28 h 119"/>
                  <a:gd name="T8" fmla="*/ 66 w 92"/>
                  <a:gd name="T9" fmla="*/ 7 h 119"/>
                  <a:gd name="T10" fmla="*/ 43 w 92"/>
                  <a:gd name="T11" fmla="*/ 7 h 119"/>
                  <a:gd name="T12" fmla="*/ 43 w 92"/>
                  <a:gd name="T13" fmla="*/ 57 h 119"/>
                  <a:gd name="T14" fmla="*/ 60 w 92"/>
                  <a:gd name="T15" fmla="*/ 57 h 119"/>
                  <a:gd name="T16" fmla="*/ 77 w 92"/>
                  <a:gd name="T17" fmla="*/ 41 h 119"/>
                  <a:gd name="T18" fmla="*/ 82 w 92"/>
                  <a:gd name="T19" fmla="*/ 41 h 119"/>
                  <a:gd name="T20" fmla="*/ 82 w 92"/>
                  <a:gd name="T21" fmla="*/ 81 h 119"/>
                  <a:gd name="T22" fmla="*/ 77 w 92"/>
                  <a:gd name="T23" fmla="*/ 81 h 119"/>
                  <a:gd name="T24" fmla="*/ 60 w 92"/>
                  <a:gd name="T25" fmla="*/ 64 h 119"/>
                  <a:gd name="T26" fmla="*/ 43 w 92"/>
                  <a:gd name="T27" fmla="*/ 64 h 119"/>
                  <a:gd name="T28" fmla="*/ 43 w 92"/>
                  <a:gd name="T29" fmla="*/ 99 h 119"/>
                  <a:gd name="T30" fmla="*/ 43 w 92"/>
                  <a:gd name="T31" fmla="*/ 109 h 119"/>
                  <a:gd name="T32" fmla="*/ 59 w 92"/>
                  <a:gd name="T33" fmla="*/ 114 h 119"/>
                  <a:gd name="T34" fmla="*/ 59 w 92"/>
                  <a:gd name="T35" fmla="*/ 119 h 119"/>
                  <a:gd name="T36" fmla="*/ 0 w 92"/>
                  <a:gd name="T37" fmla="*/ 119 h 119"/>
                  <a:gd name="T38" fmla="*/ 0 w 92"/>
                  <a:gd name="T39" fmla="*/ 114 h 119"/>
                  <a:gd name="T40" fmla="*/ 16 w 92"/>
                  <a:gd name="T41" fmla="*/ 109 h 119"/>
                  <a:gd name="T42" fmla="*/ 16 w 92"/>
                  <a:gd name="T43" fmla="*/ 99 h 119"/>
                  <a:gd name="T44" fmla="*/ 16 w 92"/>
                  <a:gd name="T45" fmla="*/ 20 h 119"/>
                  <a:gd name="T46" fmla="*/ 16 w 92"/>
                  <a:gd name="T47" fmla="*/ 10 h 119"/>
                  <a:gd name="T48" fmla="*/ 0 w 92"/>
                  <a:gd name="T49" fmla="*/ 6 h 119"/>
                  <a:gd name="T50" fmla="*/ 0 w 92"/>
                  <a:gd name="T51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92" h="119">
                    <a:moveTo>
                      <a:pt x="0" y="0"/>
                    </a:moveTo>
                    <a:cubicBezTo>
                      <a:pt x="92" y="0"/>
                      <a:pt x="92" y="0"/>
                      <a:pt x="92" y="0"/>
                    </a:cubicBezTo>
                    <a:cubicBezTo>
                      <a:pt x="92" y="28"/>
                      <a:pt x="92" y="28"/>
                      <a:pt x="92" y="28"/>
                    </a:cubicBezTo>
                    <a:cubicBezTo>
                      <a:pt x="87" y="28"/>
                      <a:pt x="87" y="28"/>
                      <a:pt x="87" y="28"/>
                    </a:cubicBezTo>
                    <a:cubicBezTo>
                      <a:pt x="84" y="16"/>
                      <a:pt x="79" y="7"/>
                      <a:pt x="66" y="7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43" y="57"/>
                      <a:pt x="43" y="57"/>
                      <a:pt x="43" y="57"/>
                    </a:cubicBezTo>
                    <a:cubicBezTo>
                      <a:pt x="60" y="57"/>
                      <a:pt x="60" y="57"/>
                      <a:pt x="60" y="57"/>
                    </a:cubicBezTo>
                    <a:cubicBezTo>
                      <a:pt x="72" y="57"/>
                      <a:pt x="77" y="51"/>
                      <a:pt x="77" y="41"/>
                    </a:cubicBezTo>
                    <a:cubicBezTo>
                      <a:pt x="82" y="41"/>
                      <a:pt x="82" y="41"/>
                      <a:pt x="82" y="41"/>
                    </a:cubicBezTo>
                    <a:cubicBezTo>
                      <a:pt x="82" y="81"/>
                      <a:pt x="82" y="81"/>
                      <a:pt x="82" y="81"/>
                    </a:cubicBezTo>
                    <a:cubicBezTo>
                      <a:pt x="77" y="81"/>
                      <a:pt x="77" y="81"/>
                      <a:pt x="77" y="81"/>
                    </a:cubicBezTo>
                    <a:cubicBezTo>
                      <a:pt x="77" y="71"/>
                      <a:pt x="73" y="64"/>
                      <a:pt x="60" y="64"/>
                    </a:cubicBezTo>
                    <a:cubicBezTo>
                      <a:pt x="43" y="64"/>
                      <a:pt x="43" y="64"/>
                      <a:pt x="43" y="64"/>
                    </a:cubicBezTo>
                    <a:cubicBezTo>
                      <a:pt x="43" y="99"/>
                      <a:pt x="43" y="99"/>
                      <a:pt x="43" y="99"/>
                    </a:cubicBezTo>
                    <a:cubicBezTo>
                      <a:pt x="43" y="103"/>
                      <a:pt x="43" y="106"/>
                      <a:pt x="43" y="109"/>
                    </a:cubicBezTo>
                    <a:cubicBezTo>
                      <a:pt x="44" y="112"/>
                      <a:pt x="50" y="113"/>
                      <a:pt x="59" y="114"/>
                    </a:cubicBezTo>
                    <a:cubicBezTo>
                      <a:pt x="59" y="119"/>
                      <a:pt x="59" y="119"/>
                      <a:pt x="5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ubicBezTo>
                      <a:pt x="9" y="113"/>
                      <a:pt x="15" y="112"/>
                      <a:pt x="16" y="109"/>
                    </a:cubicBezTo>
                    <a:cubicBezTo>
                      <a:pt x="16" y="106"/>
                      <a:pt x="16" y="103"/>
                      <a:pt x="16" y="99"/>
                    </a:cubicBezTo>
                    <a:cubicBezTo>
                      <a:pt x="16" y="20"/>
                      <a:pt x="16" y="20"/>
                      <a:pt x="16" y="20"/>
                    </a:cubicBezTo>
                    <a:cubicBezTo>
                      <a:pt x="16" y="16"/>
                      <a:pt x="16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0" name="Freeform 12"/>
              <p:cNvSpPr>
                <a:spLocks/>
              </p:cNvSpPr>
              <p:nvPr userDrawn="1"/>
            </p:nvSpPr>
            <p:spPr bwMode="auto">
              <a:xfrm>
                <a:off x="11739563" y="2182813"/>
                <a:ext cx="195263" cy="220663"/>
              </a:xfrm>
              <a:custGeom>
                <a:avLst/>
                <a:gdLst>
                  <a:gd name="T0" fmla="*/ 0 w 105"/>
                  <a:gd name="T1" fmla="*/ 114 h 119"/>
                  <a:gd name="T2" fmla="*/ 16 w 105"/>
                  <a:gd name="T3" fmla="*/ 109 h 119"/>
                  <a:gd name="T4" fmla="*/ 17 w 105"/>
                  <a:gd name="T5" fmla="*/ 99 h 119"/>
                  <a:gd name="T6" fmla="*/ 17 w 105"/>
                  <a:gd name="T7" fmla="*/ 20 h 119"/>
                  <a:gd name="T8" fmla="*/ 16 w 105"/>
                  <a:gd name="T9" fmla="*/ 10 h 119"/>
                  <a:gd name="T10" fmla="*/ 0 w 105"/>
                  <a:gd name="T11" fmla="*/ 6 h 119"/>
                  <a:gd name="T12" fmla="*/ 0 w 105"/>
                  <a:gd name="T13" fmla="*/ 0 h 119"/>
                  <a:gd name="T14" fmla="*/ 92 w 105"/>
                  <a:gd name="T15" fmla="*/ 0 h 119"/>
                  <a:gd name="T16" fmla="*/ 92 w 105"/>
                  <a:gd name="T17" fmla="*/ 28 h 119"/>
                  <a:gd name="T18" fmla="*/ 87 w 105"/>
                  <a:gd name="T19" fmla="*/ 28 h 119"/>
                  <a:gd name="T20" fmla="*/ 67 w 105"/>
                  <a:gd name="T21" fmla="*/ 7 h 119"/>
                  <a:gd name="T22" fmla="*/ 43 w 105"/>
                  <a:gd name="T23" fmla="*/ 7 h 119"/>
                  <a:gd name="T24" fmla="*/ 43 w 105"/>
                  <a:gd name="T25" fmla="*/ 54 h 119"/>
                  <a:gd name="T26" fmla="*/ 58 w 105"/>
                  <a:gd name="T27" fmla="*/ 54 h 119"/>
                  <a:gd name="T28" fmla="*/ 75 w 105"/>
                  <a:gd name="T29" fmla="*/ 38 h 119"/>
                  <a:gd name="T30" fmla="*/ 80 w 105"/>
                  <a:gd name="T31" fmla="*/ 38 h 119"/>
                  <a:gd name="T32" fmla="*/ 80 w 105"/>
                  <a:gd name="T33" fmla="*/ 77 h 119"/>
                  <a:gd name="T34" fmla="*/ 75 w 105"/>
                  <a:gd name="T35" fmla="*/ 77 h 119"/>
                  <a:gd name="T36" fmla="*/ 58 w 105"/>
                  <a:gd name="T37" fmla="*/ 60 h 119"/>
                  <a:gd name="T38" fmla="*/ 43 w 105"/>
                  <a:gd name="T39" fmla="*/ 60 h 119"/>
                  <a:gd name="T40" fmla="*/ 43 w 105"/>
                  <a:gd name="T41" fmla="*/ 99 h 119"/>
                  <a:gd name="T42" fmla="*/ 65 w 105"/>
                  <a:gd name="T43" fmla="*/ 113 h 119"/>
                  <a:gd name="T44" fmla="*/ 100 w 105"/>
                  <a:gd name="T45" fmla="*/ 88 h 119"/>
                  <a:gd name="T46" fmla="*/ 105 w 105"/>
                  <a:gd name="T47" fmla="*/ 88 h 119"/>
                  <a:gd name="T48" fmla="*/ 99 w 105"/>
                  <a:gd name="T49" fmla="*/ 119 h 119"/>
                  <a:gd name="T50" fmla="*/ 0 w 105"/>
                  <a:gd name="T51" fmla="*/ 119 h 119"/>
                  <a:gd name="T52" fmla="*/ 0 w 105"/>
                  <a:gd name="T53" fmla="*/ 114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5" h="119">
                    <a:moveTo>
                      <a:pt x="0" y="114"/>
                    </a:moveTo>
                    <a:cubicBezTo>
                      <a:pt x="9" y="113"/>
                      <a:pt x="15" y="112"/>
                      <a:pt x="16" y="109"/>
                    </a:cubicBezTo>
                    <a:cubicBezTo>
                      <a:pt x="17" y="106"/>
                      <a:pt x="17" y="103"/>
                      <a:pt x="17" y="9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6"/>
                      <a:pt x="17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92" y="0"/>
                      <a:pt x="92" y="0"/>
                      <a:pt x="92" y="0"/>
                    </a:cubicBezTo>
                    <a:cubicBezTo>
                      <a:pt x="92" y="28"/>
                      <a:pt x="92" y="28"/>
                      <a:pt x="92" y="28"/>
                    </a:cubicBezTo>
                    <a:cubicBezTo>
                      <a:pt x="87" y="28"/>
                      <a:pt x="87" y="28"/>
                      <a:pt x="87" y="28"/>
                    </a:cubicBezTo>
                    <a:cubicBezTo>
                      <a:pt x="84" y="16"/>
                      <a:pt x="80" y="7"/>
                      <a:pt x="67" y="7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43" y="54"/>
                      <a:pt x="43" y="54"/>
                      <a:pt x="43" y="54"/>
                    </a:cubicBezTo>
                    <a:cubicBezTo>
                      <a:pt x="58" y="54"/>
                      <a:pt x="58" y="54"/>
                      <a:pt x="58" y="54"/>
                    </a:cubicBezTo>
                    <a:cubicBezTo>
                      <a:pt x="70" y="54"/>
                      <a:pt x="75" y="47"/>
                      <a:pt x="75" y="38"/>
                    </a:cubicBezTo>
                    <a:cubicBezTo>
                      <a:pt x="80" y="38"/>
                      <a:pt x="80" y="38"/>
                      <a:pt x="80" y="38"/>
                    </a:cubicBezTo>
                    <a:cubicBezTo>
                      <a:pt x="80" y="77"/>
                      <a:pt x="80" y="77"/>
                      <a:pt x="80" y="77"/>
                    </a:cubicBezTo>
                    <a:cubicBezTo>
                      <a:pt x="75" y="77"/>
                      <a:pt x="75" y="77"/>
                      <a:pt x="75" y="77"/>
                    </a:cubicBezTo>
                    <a:cubicBezTo>
                      <a:pt x="75" y="68"/>
                      <a:pt x="71" y="60"/>
                      <a:pt x="58" y="60"/>
                    </a:cubicBezTo>
                    <a:cubicBezTo>
                      <a:pt x="43" y="60"/>
                      <a:pt x="43" y="60"/>
                      <a:pt x="43" y="60"/>
                    </a:cubicBezTo>
                    <a:cubicBezTo>
                      <a:pt x="43" y="99"/>
                      <a:pt x="43" y="99"/>
                      <a:pt x="43" y="99"/>
                    </a:cubicBezTo>
                    <a:cubicBezTo>
                      <a:pt x="43" y="112"/>
                      <a:pt x="50" y="113"/>
                      <a:pt x="65" y="113"/>
                    </a:cubicBezTo>
                    <a:cubicBezTo>
                      <a:pt x="89" y="113"/>
                      <a:pt x="92" y="103"/>
                      <a:pt x="100" y="88"/>
                    </a:cubicBezTo>
                    <a:cubicBezTo>
                      <a:pt x="105" y="88"/>
                      <a:pt x="105" y="88"/>
                      <a:pt x="105" y="88"/>
                    </a:cubicBezTo>
                    <a:cubicBezTo>
                      <a:pt x="99" y="119"/>
                      <a:pt x="99" y="119"/>
                      <a:pt x="9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1" name="Freeform 13"/>
              <p:cNvSpPr>
                <a:spLocks/>
              </p:cNvSpPr>
              <p:nvPr userDrawn="1"/>
            </p:nvSpPr>
            <p:spPr bwMode="auto">
              <a:xfrm>
                <a:off x="11215688" y="2463800"/>
                <a:ext cx="14288" cy="77788"/>
              </a:xfrm>
              <a:custGeom>
                <a:avLst/>
                <a:gdLst>
                  <a:gd name="T0" fmla="*/ 0 w 9"/>
                  <a:gd name="T1" fmla="*/ 49 h 49"/>
                  <a:gd name="T2" fmla="*/ 9 w 9"/>
                  <a:gd name="T3" fmla="*/ 49 h 49"/>
                  <a:gd name="T4" fmla="*/ 9 w 9"/>
                  <a:gd name="T5" fmla="*/ 0 h 49"/>
                  <a:gd name="T6" fmla="*/ 0 w 9"/>
                  <a:gd name="T7" fmla="*/ 0 h 49"/>
                  <a:gd name="T8" fmla="*/ 0 w 9"/>
                  <a:gd name="T9" fmla="*/ 49 h 49"/>
                  <a:gd name="T10" fmla="*/ 0 w 9"/>
                  <a:gd name="T11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49">
                    <a:moveTo>
                      <a:pt x="0" y="49"/>
                    </a:moveTo>
                    <a:lnTo>
                      <a:pt x="9" y="49"/>
                    </a:lnTo>
                    <a:lnTo>
                      <a:pt x="9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0" y="49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2" name="Freeform 14"/>
              <p:cNvSpPr>
                <a:spLocks/>
              </p:cNvSpPr>
              <p:nvPr userDrawn="1"/>
            </p:nvSpPr>
            <p:spPr bwMode="auto">
              <a:xfrm>
                <a:off x="11266488" y="2463800"/>
                <a:ext cx="58738" cy="77788"/>
              </a:xfrm>
              <a:custGeom>
                <a:avLst/>
                <a:gdLst>
                  <a:gd name="T0" fmla="*/ 28 w 37"/>
                  <a:gd name="T1" fmla="*/ 40 h 49"/>
                  <a:gd name="T2" fmla="*/ 28 w 37"/>
                  <a:gd name="T3" fmla="*/ 40 h 49"/>
                  <a:gd name="T4" fmla="*/ 14 w 37"/>
                  <a:gd name="T5" fmla="*/ 1 h 49"/>
                  <a:gd name="T6" fmla="*/ 14 w 37"/>
                  <a:gd name="T7" fmla="*/ 0 h 49"/>
                  <a:gd name="T8" fmla="*/ 0 w 37"/>
                  <a:gd name="T9" fmla="*/ 0 h 49"/>
                  <a:gd name="T10" fmla="*/ 0 w 37"/>
                  <a:gd name="T11" fmla="*/ 49 h 49"/>
                  <a:gd name="T12" fmla="*/ 8 w 37"/>
                  <a:gd name="T13" fmla="*/ 49 h 49"/>
                  <a:gd name="T14" fmla="*/ 8 w 37"/>
                  <a:gd name="T15" fmla="*/ 9 h 49"/>
                  <a:gd name="T16" fmla="*/ 8 w 37"/>
                  <a:gd name="T17" fmla="*/ 9 h 49"/>
                  <a:gd name="T18" fmla="*/ 23 w 37"/>
                  <a:gd name="T19" fmla="*/ 49 h 49"/>
                  <a:gd name="T20" fmla="*/ 23 w 37"/>
                  <a:gd name="T21" fmla="*/ 49 h 49"/>
                  <a:gd name="T22" fmla="*/ 37 w 37"/>
                  <a:gd name="T23" fmla="*/ 49 h 49"/>
                  <a:gd name="T24" fmla="*/ 37 w 37"/>
                  <a:gd name="T25" fmla="*/ 0 h 49"/>
                  <a:gd name="T26" fmla="*/ 28 w 37"/>
                  <a:gd name="T27" fmla="*/ 0 h 49"/>
                  <a:gd name="T28" fmla="*/ 28 w 37"/>
                  <a:gd name="T29" fmla="*/ 40 h 49"/>
                  <a:gd name="T30" fmla="*/ 28 w 37"/>
                  <a:gd name="T31" fmla="*/ 4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7" h="49">
                    <a:moveTo>
                      <a:pt x="28" y="40"/>
                    </a:moveTo>
                    <a:lnTo>
                      <a:pt x="28" y="40"/>
                    </a:lnTo>
                    <a:lnTo>
                      <a:pt x="14" y="1"/>
                    </a:lnTo>
                    <a:lnTo>
                      <a:pt x="14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8" y="49"/>
                    </a:lnTo>
                    <a:lnTo>
                      <a:pt x="8" y="9"/>
                    </a:lnTo>
                    <a:lnTo>
                      <a:pt x="8" y="9"/>
                    </a:lnTo>
                    <a:lnTo>
                      <a:pt x="23" y="49"/>
                    </a:lnTo>
                    <a:lnTo>
                      <a:pt x="23" y="49"/>
                    </a:lnTo>
                    <a:lnTo>
                      <a:pt x="37" y="49"/>
                    </a:lnTo>
                    <a:lnTo>
                      <a:pt x="37" y="0"/>
                    </a:lnTo>
                    <a:lnTo>
                      <a:pt x="28" y="0"/>
                    </a:lnTo>
                    <a:lnTo>
                      <a:pt x="28" y="40"/>
                    </a:lnTo>
                    <a:lnTo>
                      <a:pt x="28" y="40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3" name="Freeform 15"/>
              <p:cNvSpPr>
                <a:spLocks/>
              </p:cNvSpPr>
              <p:nvPr userDrawn="1"/>
            </p:nvSpPr>
            <p:spPr bwMode="auto">
              <a:xfrm>
                <a:off x="11356976" y="2463800"/>
                <a:ext cx="50800" cy="80963"/>
              </a:xfrm>
              <a:custGeom>
                <a:avLst/>
                <a:gdLst>
                  <a:gd name="T0" fmla="*/ 16 w 27"/>
                  <a:gd name="T1" fmla="*/ 18 h 43"/>
                  <a:gd name="T2" fmla="*/ 7 w 27"/>
                  <a:gd name="T3" fmla="*/ 12 h 43"/>
                  <a:gd name="T4" fmla="*/ 14 w 27"/>
                  <a:gd name="T5" fmla="*/ 7 h 43"/>
                  <a:gd name="T6" fmla="*/ 26 w 27"/>
                  <a:gd name="T7" fmla="*/ 8 h 43"/>
                  <a:gd name="T8" fmla="*/ 26 w 27"/>
                  <a:gd name="T9" fmla="*/ 8 h 43"/>
                  <a:gd name="T10" fmla="*/ 26 w 27"/>
                  <a:gd name="T11" fmla="*/ 1 h 43"/>
                  <a:gd name="T12" fmla="*/ 26 w 27"/>
                  <a:gd name="T13" fmla="*/ 1 h 43"/>
                  <a:gd name="T14" fmla="*/ 14 w 27"/>
                  <a:gd name="T15" fmla="*/ 0 h 43"/>
                  <a:gd name="T16" fmla="*/ 0 w 27"/>
                  <a:gd name="T17" fmla="*/ 12 h 43"/>
                  <a:gd name="T18" fmla="*/ 12 w 27"/>
                  <a:gd name="T19" fmla="*/ 24 h 43"/>
                  <a:gd name="T20" fmla="*/ 20 w 27"/>
                  <a:gd name="T21" fmla="*/ 30 h 43"/>
                  <a:gd name="T22" fmla="*/ 13 w 27"/>
                  <a:gd name="T23" fmla="*/ 36 h 43"/>
                  <a:gd name="T24" fmla="*/ 1 w 27"/>
                  <a:gd name="T25" fmla="*/ 35 h 43"/>
                  <a:gd name="T26" fmla="*/ 1 w 27"/>
                  <a:gd name="T27" fmla="*/ 35 h 43"/>
                  <a:gd name="T28" fmla="*/ 0 w 27"/>
                  <a:gd name="T29" fmla="*/ 42 h 43"/>
                  <a:gd name="T30" fmla="*/ 1 w 27"/>
                  <a:gd name="T31" fmla="*/ 42 h 43"/>
                  <a:gd name="T32" fmla="*/ 13 w 27"/>
                  <a:gd name="T33" fmla="*/ 43 h 43"/>
                  <a:gd name="T34" fmla="*/ 27 w 27"/>
                  <a:gd name="T35" fmla="*/ 30 h 43"/>
                  <a:gd name="T36" fmla="*/ 16 w 27"/>
                  <a:gd name="T37" fmla="*/ 18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" h="43">
                    <a:moveTo>
                      <a:pt x="16" y="18"/>
                    </a:moveTo>
                    <a:cubicBezTo>
                      <a:pt x="9" y="16"/>
                      <a:pt x="7" y="15"/>
                      <a:pt x="7" y="12"/>
                    </a:cubicBezTo>
                    <a:cubicBezTo>
                      <a:pt x="7" y="8"/>
                      <a:pt x="11" y="7"/>
                      <a:pt x="14" y="7"/>
                    </a:cubicBezTo>
                    <a:cubicBezTo>
                      <a:pt x="17" y="7"/>
                      <a:pt x="26" y="8"/>
                      <a:pt x="26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19" y="0"/>
                      <a:pt x="14" y="0"/>
                    </a:cubicBezTo>
                    <a:cubicBezTo>
                      <a:pt x="5" y="0"/>
                      <a:pt x="0" y="4"/>
                      <a:pt x="0" y="12"/>
                    </a:cubicBezTo>
                    <a:cubicBezTo>
                      <a:pt x="0" y="19"/>
                      <a:pt x="4" y="22"/>
                      <a:pt x="12" y="24"/>
                    </a:cubicBezTo>
                    <a:cubicBezTo>
                      <a:pt x="18" y="26"/>
                      <a:pt x="20" y="27"/>
                      <a:pt x="20" y="30"/>
                    </a:cubicBezTo>
                    <a:cubicBezTo>
                      <a:pt x="20" y="34"/>
                      <a:pt x="18" y="36"/>
                      <a:pt x="13" y="36"/>
                    </a:cubicBezTo>
                    <a:cubicBezTo>
                      <a:pt x="9" y="36"/>
                      <a:pt x="1" y="35"/>
                      <a:pt x="1" y="35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1" y="42"/>
                      <a:pt x="1" y="42"/>
                      <a:pt x="1" y="42"/>
                    </a:cubicBezTo>
                    <a:cubicBezTo>
                      <a:pt x="1" y="42"/>
                      <a:pt x="8" y="43"/>
                      <a:pt x="13" y="43"/>
                    </a:cubicBezTo>
                    <a:cubicBezTo>
                      <a:pt x="23" y="43"/>
                      <a:pt x="27" y="39"/>
                      <a:pt x="27" y="30"/>
                    </a:cubicBezTo>
                    <a:cubicBezTo>
                      <a:pt x="27" y="23"/>
                      <a:pt x="24" y="21"/>
                      <a:pt x="16" y="18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4" name="Freeform 16"/>
              <p:cNvSpPr>
                <a:spLocks/>
              </p:cNvSpPr>
              <p:nvPr userDrawn="1"/>
            </p:nvSpPr>
            <p:spPr bwMode="auto">
              <a:xfrm>
                <a:off x="11436351" y="2463800"/>
                <a:ext cx="55563" cy="80963"/>
              </a:xfrm>
              <a:custGeom>
                <a:avLst/>
                <a:gdLst>
                  <a:gd name="T0" fmla="*/ 22 w 30"/>
                  <a:gd name="T1" fmla="*/ 29 h 43"/>
                  <a:gd name="T2" fmla="*/ 15 w 30"/>
                  <a:gd name="T3" fmla="*/ 36 h 43"/>
                  <a:gd name="T4" fmla="*/ 7 w 30"/>
                  <a:gd name="T5" fmla="*/ 29 h 43"/>
                  <a:gd name="T6" fmla="*/ 7 w 30"/>
                  <a:gd name="T7" fmla="*/ 0 h 43"/>
                  <a:gd name="T8" fmla="*/ 0 w 30"/>
                  <a:gd name="T9" fmla="*/ 0 h 43"/>
                  <a:gd name="T10" fmla="*/ 0 w 30"/>
                  <a:gd name="T11" fmla="*/ 29 h 43"/>
                  <a:gd name="T12" fmla="*/ 15 w 30"/>
                  <a:gd name="T13" fmla="*/ 43 h 43"/>
                  <a:gd name="T14" fmla="*/ 30 w 30"/>
                  <a:gd name="T15" fmla="*/ 29 h 43"/>
                  <a:gd name="T16" fmla="*/ 30 w 30"/>
                  <a:gd name="T17" fmla="*/ 0 h 43"/>
                  <a:gd name="T18" fmla="*/ 22 w 30"/>
                  <a:gd name="T19" fmla="*/ 0 h 43"/>
                  <a:gd name="T20" fmla="*/ 22 w 30"/>
                  <a:gd name="T21" fmla="*/ 2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" h="43">
                    <a:moveTo>
                      <a:pt x="22" y="29"/>
                    </a:moveTo>
                    <a:cubicBezTo>
                      <a:pt x="22" y="34"/>
                      <a:pt x="20" y="36"/>
                      <a:pt x="15" y="36"/>
                    </a:cubicBezTo>
                    <a:cubicBezTo>
                      <a:pt x="9" y="36"/>
                      <a:pt x="7" y="34"/>
                      <a:pt x="7" y="29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9"/>
                      <a:pt x="0" y="29"/>
                      <a:pt x="0" y="29"/>
                    </a:cubicBezTo>
                    <a:cubicBezTo>
                      <a:pt x="0" y="38"/>
                      <a:pt x="4" y="43"/>
                      <a:pt x="15" y="43"/>
                    </a:cubicBezTo>
                    <a:cubicBezTo>
                      <a:pt x="25" y="43"/>
                      <a:pt x="30" y="38"/>
                      <a:pt x="30" y="29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2" y="29"/>
                      <a:pt x="22" y="29"/>
                      <a:pt x="22" y="29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5" name="Freeform 17"/>
              <p:cNvSpPr>
                <a:spLocks noEditPoints="1"/>
              </p:cNvSpPr>
              <p:nvPr userDrawn="1"/>
            </p:nvSpPr>
            <p:spPr bwMode="auto">
              <a:xfrm>
                <a:off x="11526838" y="2463800"/>
                <a:ext cx="55563" cy="77788"/>
              </a:xfrm>
              <a:custGeom>
                <a:avLst/>
                <a:gdLst>
                  <a:gd name="T0" fmla="*/ 8 w 30"/>
                  <a:gd name="T1" fmla="*/ 7 h 42"/>
                  <a:gd name="T2" fmla="*/ 15 w 30"/>
                  <a:gd name="T3" fmla="*/ 7 h 42"/>
                  <a:gd name="T4" fmla="*/ 22 w 30"/>
                  <a:gd name="T5" fmla="*/ 14 h 42"/>
                  <a:gd name="T6" fmla="*/ 16 w 30"/>
                  <a:gd name="T7" fmla="*/ 21 h 42"/>
                  <a:gd name="T8" fmla="*/ 8 w 30"/>
                  <a:gd name="T9" fmla="*/ 21 h 42"/>
                  <a:gd name="T10" fmla="*/ 8 w 30"/>
                  <a:gd name="T11" fmla="*/ 7 h 42"/>
                  <a:gd name="T12" fmla="*/ 30 w 30"/>
                  <a:gd name="T13" fmla="*/ 14 h 42"/>
                  <a:gd name="T14" fmla="*/ 15 w 30"/>
                  <a:gd name="T15" fmla="*/ 0 h 42"/>
                  <a:gd name="T16" fmla="*/ 0 w 30"/>
                  <a:gd name="T17" fmla="*/ 0 h 42"/>
                  <a:gd name="T18" fmla="*/ 0 w 30"/>
                  <a:gd name="T19" fmla="*/ 42 h 42"/>
                  <a:gd name="T20" fmla="*/ 8 w 30"/>
                  <a:gd name="T21" fmla="*/ 42 h 42"/>
                  <a:gd name="T22" fmla="*/ 8 w 30"/>
                  <a:gd name="T23" fmla="*/ 28 h 42"/>
                  <a:gd name="T24" fmla="*/ 15 w 30"/>
                  <a:gd name="T25" fmla="*/ 28 h 42"/>
                  <a:gd name="T26" fmla="*/ 16 w 30"/>
                  <a:gd name="T27" fmla="*/ 28 h 42"/>
                  <a:gd name="T28" fmla="*/ 22 w 30"/>
                  <a:gd name="T29" fmla="*/ 42 h 42"/>
                  <a:gd name="T30" fmla="*/ 30 w 30"/>
                  <a:gd name="T31" fmla="*/ 42 h 42"/>
                  <a:gd name="T32" fmla="*/ 23 w 30"/>
                  <a:gd name="T33" fmla="*/ 26 h 42"/>
                  <a:gd name="T34" fmla="*/ 30 w 30"/>
                  <a:gd name="T35" fmla="*/ 14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0" h="42">
                    <a:moveTo>
                      <a:pt x="8" y="7"/>
                    </a:moveTo>
                    <a:cubicBezTo>
                      <a:pt x="15" y="7"/>
                      <a:pt x="15" y="7"/>
                      <a:pt x="15" y="7"/>
                    </a:cubicBezTo>
                    <a:cubicBezTo>
                      <a:pt x="19" y="7"/>
                      <a:pt x="22" y="10"/>
                      <a:pt x="22" y="14"/>
                    </a:cubicBezTo>
                    <a:cubicBezTo>
                      <a:pt x="22" y="18"/>
                      <a:pt x="20" y="21"/>
                      <a:pt x="16" y="21"/>
                    </a:cubicBezTo>
                    <a:cubicBezTo>
                      <a:pt x="8" y="21"/>
                      <a:pt x="8" y="21"/>
                      <a:pt x="8" y="21"/>
                    </a:cubicBezTo>
                    <a:cubicBezTo>
                      <a:pt x="8" y="7"/>
                      <a:pt x="8" y="7"/>
                      <a:pt x="8" y="7"/>
                    </a:cubicBezTo>
                    <a:close/>
                    <a:moveTo>
                      <a:pt x="30" y="14"/>
                    </a:moveTo>
                    <a:cubicBezTo>
                      <a:pt x="30" y="5"/>
                      <a:pt x="25" y="0"/>
                      <a:pt x="1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8" y="28"/>
                      <a:pt x="8" y="28"/>
                      <a:pt x="8" y="28"/>
                    </a:cubicBezTo>
                    <a:cubicBezTo>
                      <a:pt x="15" y="28"/>
                      <a:pt x="15" y="28"/>
                      <a:pt x="15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22" y="42"/>
                      <a:pt x="22" y="42"/>
                      <a:pt x="22" y="42"/>
                    </a:cubicBezTo>
                    <a:cubicBezTo>
                      <a:pt x="30" y="42"/>
                      <a:pt x="30" y="42"/>
                      <a:pt x="30" y="42"/>
                    </a:cubicBezTo>
                    <a:cubicBezTo>
                      <a:pt x="23" y="26"/>
                      <a:pt x="23" y="26"/>
                      <a:pt x="23" y="26"/>
                    </a:cubicBezTo>
                    <a:cubicBezTo>
                      <a:pt x="28" y="24"/>
                      <a:pt x="30" y="20"/>
                      <a:pt x="30" y="14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6" name="Freeform 18"/>
              <p:cNvSpPr>
                <a:spLocks noEditPoints="1"/>
              </p:cNvSpPr>
              <p:nvPr userDrawn="1"/>
            </p:nvSpPr>
            <p:spPr bwMode="auto">
              <a:xfrm>
                <a:off x="11606213" y="2463800"/>
                <a:ext cx="63500" cy="77788"/>
              </a:xfrm>
              <a:custGeom>
                <a:avLst/>
                <a:gdLst>
                  <a:gd name="T0" fmla="*/ 21 w 40"/>
                  <a:gd name="T1" fmla="*/ 8 h 49"/>
                  <a:gd name="T2" fmla="*/ 26 w 40"/>
                  <a:gd name="T3" fmla="*/ 32 h 49"/>
                  <a:gd name="T4" fmla="*/ 14 w 40"/>
                  <a:gd name="T5" fmla="*/ 32 h 49"/>
                  <a:gd name="T6" fmla="*/ 19 w 40"/>
                  <a:gd name="T7" fmla="*/ 8 h 49"/>
                  <a:gd name="T8" fmla="*/ 21 w 40"/>
                  <a:gd name="T9" fmla="*/ 8 h 49"/>
                  <a:gd name="T10" fmla="*/ 21 w 40"/>
                  <a:gd name="T11" fmla="*/ 8 h 49"/>
                  <a:gd name="T12" fmla="*/ 28 w 40"/>
                  <a:gd name="T13" fmla="*/ 0 h 49"/>
                  <a:gd name="T14" fmla="*/ 12 w 40"/>
                  <a:gd name="T15" fmla="*/ 0 h 49"/>
                  <a:gd name="T16" fmla="*/ 1 w 40"/>
                  <a:gd name="T17" fmla="*/ 49 h 49"/>
                  <a:gd name="T18" fmla="*/ 0 w 40"/>
                  <a:gd name="T19" fmla="*/ 49 h 49"/>
                  <a:gd name="T20" fmla="*/ 9 w 40"/>
                  <a:gd name="T21" fmla="*/ 49 h 49"/>
                  <a:gd name="T22" fmla="*/ 12 w 40"/>
                  <a:gd name="T23" fmla="*/ 40 h 49"/>
                  <a:gd name="T24" fmla="*/ 28 w 40"/>
                  <a:gd name="T25" fmla="*/ 40 h 49"/>
                  <a:gd name="T26" fmla="*/ 30 w 40"/>
                  <a:gd name="T27" fmla="*/ 49 h 49"/>
                  <a:gd name="T28" fmla="*/ 40 w 40"/>
                  <a:gd name="T29" fmla="*/ 49 h 49"/>
                  <a:gd name="T30" fmla="*/ 28 w 40"/>
                  <a:gd name="T31" fmla="*/ 1 h 49"/>
                  <a:gd name="T32" fmla="*/ 28 w 40"/>
                  <a:gd name="T33" fmla="*/ 0 h 49"/>
                  <a:gd name="T34" fmla="*/ 28 w 40"/>
                  <a:gd name="T35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" h="49">
                    <a:moveTo>
                      <a:pt x="21" y="8"/>
                    </a:moveTo>
                    <a:lnTo>
                      <a:pt x="26" y="32"/>
                    </a:lnTo>
                    <a:lnTo>
                      <a:pt x="14" y="32"/>
                    </a:lnTo>
                    <a:lnTo>
                      <a:pt x="19" y="8"/>
                    </a:lnTo>
                    <a:lnTo>
                      <a:pt x="21" y="8"/>
                    </a:lnTo>
                    <a:lnTo>
                      <a:pt x="21" y="8"/>
                    </a:lnTo>
                    <a:close/>
                    <a:moveTo>
                      <a:pt x="28" y="0"/>
                    </a:moveTo>
                    <a:lnTo>
                      <a:pt x="12" y="0"/>
                    </a:lnTo>
                    <a:lnTo>
                      <a:pt x="1" y="49"/>
                    </a:lnTo>
                    <a:lnTo>
                      <a:pt x="0" y="49"/>
                    </a:lnTo>
                    <a:lnTo>
                      <a:pt x="9" y="49"/>
                    </a:lnTo>
                    <a:lnTo>
                      <a:pt x="12" y="40"/>
                    </a:lnTo>
                    <a:lnTo>
                      <a:pt x="28" y="40"/>
                    </a:lnTo>
                    <a:lnTo>
                      <a:pt x="30" y="49"/>
                    </a:lnTo>
                    <a:lnTo>
                      <a:pt x="40" y="49"/>
                    </a:lnTo>
                    <a:lnTo>
                      <a:pt x="28" y="1"/>
                    </a:lnTo>
                    <a:lnTo>
                      <a:pt x="28" y="0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7" name="Freeform 19"/>
              <p:cNvSpPr>
                <a:spLocks/>
              </p:cNvSpPr>
              <p:nvPr userDrawn="1"/>
            </p:nvSpPr>
            <p:spPr bwMode="auto">
              <a:xfrm>
                <a:off x="11696701" y="2463800"/>
                <a:ext cx="61913" cy="77788"/>
              </a:xfrm>
              <a:custGeom>
                <a:avLst/>
                <a:gdLst>
                  <a:gd name="T0" fmla="*/ 30 w 39"/>
                  <a:gd name="T1" fmla="*/ 40 h 49"/>
                  <a:gd name="T2" fmla="*/ 30 w 39"/>
                  <a:gd name="T3" fmla="*/ 40 h 49"/>
                  <a:gd name="T4" fmla="*/ 16 w 39"/>
                  <a:gd name="T5" fmla="*/ 1 h 49"/>
                  <a:gd name="T6" fmla="*/ 14 w 39"/>
                  <a:gd name="T7" fmla="*/ 0 h 49"/>
                  <a:gd name="T8" fmla="*/ 0 w 39"/>
                  <a:gd name="T9" fmla="*/ 0 h 49"/>
                  <a:gd name="T10" fmla="*/ 0 w 39"/>
                  <a:gd name="T11" fmla="*/ 49 h 49"/>
                  <a:gd name="T12" fmla="*/ 10 w 39"/>
                  <a:gd name="T13" fmla="*/ 49 h 49"/>
                  <a:gd name="T14" fmla="*/ 10 w 39"/>
                  <a:gd name="T15" fmla="*/ 9 h 49"/>
                  <a:gd name="T16" fmla="*/ 25 w 39"/>
                  <a:gd name="T17" fmla="*/ 49 h 49"/>
                  <a:gd name="T18" fmla="*/ 25 w 39"/>
                  <a:gd name="T19" fmla="*/ 49 h 49"/>
                  <a:gd name="T20" fmla="*/ 39 w 39"/>
                  <a:gd name="T21" fmla="*/ 49 h 49"/>
                  <a:gd name="T22" fmla="*/ 39 w 39"/>
                  <a:gd name="T23" fmla="*/ 0 h 49"/>
                  <a:gd name="T24" fmla="*/ 30 w 39"/>
                  <a:gd name="T25" fmla="*/ 0 h 49"/>
                  <a:gd name="T26" fmla="*/ 30 w 39"/>
                  <a:gd name="T27" fmla="*/ 40 h 49"/>
                  <a:gd name="T28" fmla="*/ 30 w 39"/>
                  <a:gd name="T29" fmla="*/ 4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9" h="49">
                    <a:moveTo>
                      <a:pt x="30" y="40"/>
                    </a:moveTo>
                    <a:lnTo>
                      <a:pt x="30" y="40"/>
                    </a:lnTo>
                    <a:lnTo>
                      <a:pt x="16" y="1"/>
                    </a:lnTo>
                    <a:lnTo>
                      <a:pt x="14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10" y="49"/>
                    </a:lnTo>
                    <a:lnTo>
                      <a:pt x="10" y="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39" y="49"/>
                    </a:lnTo>
                    <a:lnTo>
                      <a:pt x="39" y="0"/>
                    </a:lnTo>
                    <a:lnTo>
                      <a:pt x="30" y="0"/>
                    </a:lnTo>
                    <a:lnTo>
                      <a:pt x="30" y="40"/>
                    </a:lnTo>
                    <a:lnTo>
                      <a:pt x="30" y="40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8" name="Freeform 20"/>
              <p:cNvSpPr>
                <a:spLocks/>
              </p:cNvSpPr>
              <p:nvPr userDrawn="1"/>
            </p:nvSpPr>
            <p:spPr bwMode="auto">
              <a:xfrm>
                <a:off x="11790363" y="2463800"/>
                <a:ext cx="50800" cy="80963"/>
              </a:xfrm>
              <a:custGeom>
                <a:avLst/>
                <a:gdLst>
                  <a:gd name="T0" fmla="*/ 26 w 27"/>
                  <a:gd name="T1" fmla="*/ 35 h 43"/>
                  <a:gd name="T2" fmla="*/ 16 w 27"/>
                  <a:gd name="T3" fmla="*/ 36 h 43"/>
                  <a:gd name="T4" fmla="*/ 7 w 27"/>
                  <a:gd name="T5" fmla="*/ 21 h 43"/>
                  <a:gd name="T6" fmla="*/ 16 w 27"/>
                  <a:gd name="T7" fmla="*/ 7 h 43"/>
                  <a:gd name="T8" fmla="*/ 26 w 27"/>
                  <a:gd name="T9" fmla="*/ 8 h 43"/>
                  <a:gd name="T10" fmla="*/ 26 w 27"/>
                  <a:gd name="T11" fmla="*/ 8 h 43"/>
                  <a:gd name="T12" fmla="*/ 27 w 27"/>
                  <a:gd name="T13" fmla="*/ 1 h 43"/>
                  <a:gd name="T14" fmla="*/ 26 w 27"/>
                  <a:gd name="T15" fmla="*/ 1 h 43"/>
                  <a:gd name="T16" fmla="*/ 15 w 27"/>
                  <a:gd name="T17" fmla="*/ 0 h 43"/>
                  <a:gd name="T18" fmla="*/ 0 w 27"/>
                  <a:gd name="T19" fmla="*/ 21 h 43"/>
                  <a:gd name="T20" fmla="*/ 15 w 27"/>
                  <a:gd name="T21" fmla="*/ 43 h 43"/>
                  <a:gd name="T22" fmla="*/ 26 w 27"/>
                  <a:gd name="T23" fmla="*/ 42 h 43"/>
                  <a:gd name="T24" fmla="*/ 27 w 27"/>
                  <a:gd name="T25" fmla="*/ 42 h 43"/>
                  <a:gd name="T26" fmla="*/ 26 w 27"/>
                  <a:gd name="T27" fmla="*/ 35 h 43"/>
                  <a:gd name="T28" fmla="*/ 26 w 27"/>
                  <a:gd name="T29" fmla="*/ 35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7" h="43">
                    <a:moveTo>
                      <a:pt x="26" y="35"/>
                    </a:moveTo>
                    <a:cubicBezTo>
                      <a:pt x="26" y="35"/>
                      <a:pt x="19" y="36"/>
                      <a:pt x="16" y="36"/>
                    </a:cubicBezTo>
                    <a:cubicBezTo>
                      <a:pt x="9" y="36"/>
                      <a:pt x="7" y="32"/>
                      <a:pt x="7" y="21"/>
                    </a:cubicBezTo>
                    <a:cubicBezTo>
                      <a:pt x="7" y="10"/>
                      <a:pt x="9" y="7"/>
                      <a:pt x="16" y="7"/>
                    </a:cubicBezTo>
                    <a:cubicBezTo>
                      <a:pt x="19" y="7"/>
                      <a:pt x="26" y="8"/>
                      <a:pt x="26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20" y="0"/>
                      <a:pt x="15" y="0"/>
                    </a:cubicBezTo>
                    <a:cubicBezTo>
                      <a:pt x="2" y="0"/>
                      <a:pt x="0" y="8"/>
                      <a:pt x="0" y="21"/>
                    </a:cubicBezTo>
                    <a:cubicBezTo>
                      <a:pt x="0" y="35"/>
                      <a:pt x="2" y="43"/>
                      <a:pt x="15" y="43"/>
                    </a:cubicBezTo>
                    <a:cubicBezTo>
                      <a:pt x="19" y="43"/>
                      <a:pt x="26" y="42"/>
                      <a:pt x="26" y="42"/>
                    </a:cubicBezTo>
                    <a:cubicBezTo>
                      <a:pt x="27" y="42"/>
                      <a:pt x="27" y="42"/>
                      <a:pt x="27" y="42"/>
                    </a:cubicBezTo>
                    <a:cubicBezTo>
                      <a:pt x="26" y="35"/>
                      <a:pt x="26" y="35"/>
                      <a:pt x="26" y="35"/>
                    </a:cubicBezTo>
                    <a:cubicBezTo>
                      <a:pt x="26" y="35"/>
                      <a:pt x="26" y="35"/>
                      <a:pt x="26" y="35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9" name="Freeform 21"/>
              <p:cNvSpPr>
                <a:spLocks/>
              </p:cNvSpPr>
              <p:nvPr userDrawn="1"/>
            </p:nvSpPr>
            <p:spPr bwMode="auto">
              <a:xfrm>
                <a:off x="11869738" y="2463800"/>
                <a:ext cx="49213" cy="77788"/>
              </a:xfrm>
              <a:custGeom>
                <a:avLst/>
                <a:gdLst>
                  <a:gd name="T0" fmla="*/ 31 w 31"/>
                  <a:gd name="T1" fmla="*/ 8 h 49"/>
                  <a:gd name="T2" fmla="*/ 31 w 31"/>
                  <a:gd name="T3" fmla="*/ 0 h 49"/>
                  <a:gd name="T4" fmla="*/ 0 w 31"/>
                  <a:gd name="T5" fmla="*/ 0 h 49"/>
                  <a:gd name="T6" fmla="*/ 0 w 31"/>
                  <a:gd name="T7" fmla="*/ 49 h 49"/>
                  <a:gd name="T8" fmla="*/ 31 w 31"/>
                  <a:gd name="T9" fmla="*/ 49 h 49"/>
                  <a:gd name="T10" fmla="*/ 31 w 31"/>
                  <a:gd name="T11" fmla="*/ 41 h 49"/>
                  <a:gd name="T12" fmla="*/ 10 w 31"/>
                  <a:gd name="T13" fmla="*/ 41 h 49"/>
                  <a:gd name="T14" fmla="*/ 10 w 31"/>
                  <a:gd name="T15" fmla="*/ 29 h 49"/>
                  <a:gd name="T16" fmla="*/ 26 w 31"/>
                  <a:gd name="T17" fmla="*/ 29 h 49"/>
                  <a:gd name="T18" fmla="*/ 26 w 31"/>
                  <a:gd name="T19" fmla="*/ 21 h 49"/>
                  <a:gd name="T20" fmla="*/ 10 w 31"/>
                  <a:gd name="T21" fmla="*/ 21 h 49"/>
                  <a:gd name="T22" fmla="*/ 10 w 31"/>
                  <a:gd name="T23" fmla="*/ 8 h 49"/>
                  <a:gd name="T24" fmla="*/ 31 w 31"/>
                  <a:gd name="T25" fmla="*/ 8 h 49"/>
                  <a:gd name="T26" fmla="*/ 31 w 31"/>
                  <a:gd name="T27" fmla="*/ 8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1" h="49">
                    <a:moveTo>
                      <a:pt x="31" y="8"/>
                    </a:moveTo>
                    <a:lnTo>
                      <a:pt x="31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31" y="49"/>
                    </a:lnTo>
                    <a:lnTo>
                      <a:pt x="31" y="41"/>
                    </a:lnTo>
                    <a:lnTo>
                      <a:pt x="10" y="41"/>
                    </a:lnTo>
                    <a:lnTo>
                      <a:pt x="10" y="29"/>
                    </a:lnTo>
                    <a:lnTo>
                      <a:pt x="26" y="29"/>
                    </a:lnTo>
                    <a:lnTo>
                      <a:pt x="26" y="21"/>
                    </a:lnTo>
                    <a:lnTo>
                      <a:pt x="10" y="21"/>
                    </a:lnTo>
                    <a:lnTo>
                      <a:pt x="10" y="8"/>
                    </a:lnTo>
                    <a:lnTo>
                      <a:pt x="31" y="8"/>
                    </a:lnTo>
                    <a:lnTo>
                      <a:pt x="31" y="8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</p:grpSp>
      </p:grpSp>
      <p:sp>
        <p:nvSpPr>
          <p:cNvPr id="30" name="Rectangle 29"/>
          <p:cNvSpPr/>
          <p:nvPr userDrawn="1"/>
        </p:nvSpPr>
        <p:spPr>
          <a:xfrm flipV="1">
            <a:off x="6223639" y="4921912"/>
            <a:ext cx="2920364" cy="316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sz="1400" dirty="0"/>
          </a:p>
        </p:txBody>
      </p:sp>
      <p:sp>
        <p:nvSpPr>
          <p:cNvPr id="31" name="Parallelogram 30"/>
          <p:cNvSpPr/>
          <p:nvPr userDrawn="1"/>
        </p:nvSpPr>
        <p:spPr>
          <a:xfrm flipV="1">
            <a:off x="5958295" y="4922198"/>
            <a:ext cx="594255" cy="316559"/>
          </a:xfrm>
          <a:prstGeom prst="parallelogram">
            <a:avLst>
              <a:gd name="adj" fmla="val 5368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sz="1400" dirty="0"/>
          </a:p>
        </p:txBody>
      </p:sp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7444" y="4949038"/>
            <a:ext cx="2801814" cy="254239"/>
          </a:xfrm>
          <a:prstGeom prst="rect">
            <a:avLst/>
          </a:prstGeom>
        </p:spPr>
      </p:pic>
      <p:sp>
        <p:nvSpPr>
          <p:cNvPr id="36" name="Rectangle 35"/>
          <p:cNvSpPr/>
          <p:nvPr userDrawn="1"/>
        </p:nvSpPr>
        <p:spPr>
          <a:xfrm flipV="1">
            <a:off x="1" y="3527308"/>
            <a:ext cx="3729038" cy="9301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sz="1400" dirty="0"/>
          </a:p>
        </p:txBody>
      </p:sp>
      <p:sp>
        <p:nvSpPr>
          <p:cNvPr id="38" name="Freeform 37"/>
          <p:cNvSpPr/>
          <p:nvPr userDrawn="1"/>
        </p:nvSpPr>
        <p:spPr>
          <a:xfrm rot="10800000" flipV="1">
            <a:off x="2278858" y="3527309"/>
            <a:ext cx="1157288" cy="930131"/>
          </a:xfrm>
          <a:custGeom>
            <a:avLst/>
            <a:gdLst>
              <a:gd name="connsiteX0" fmla="*/ 0 w 9499600"/>
              <a:gd name="connsiteY0" fmla="*/ 6871484 h 6871484"/>
              <a:gd name="connsiteX1" fmla="*/ 5384800 w 9499600"/>
              <a:gd name="connsiteY1" fmla="*/ 6871484 h 6871484"/>
              <a:gd name="connsiteX2" fmla="*/ 5384800 w 9499600"/>
              <a:gd name="connsiteY2" fmla="*/ 6871483 h 6871484"/>
              <a:gd name="connsiteX3" fmla="*/ 5810576 w 9499600"/>
              <a:gd name="connsiteY3" fmla="*/ 6871483 h 6871484"/>
              <a:gd name="connsiteX4" fmla="*/ 9499600 w 9499600"/>
              <a:gd name="connsiteY4" fmla="*/ 0 h 6871484"/>
              <a:gd name="connsiteX5" fmla="*/ 4501824 w 9499600"/>
              <a:gd name="connsiteY5" fmla="*/ 0 h 6871484"/>
              <a:gd name="connsiteX6" fmla="*/ 4501824 w 9499600"/>
              <a:gd name="connsiteY6" fmla="*/ 1 h 6871484"/>
              <a:gd name="connsiteX7" fmla="*/ 0 w 9499600"/>
              <a:gd name="connsiteY7" fmla="*/ 1 h 68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9600" h="6871484">
                <a:moveTo>
                  <a:pt x="0" y="6871484"/>
                </a:moveTo>
                <a:lnTo>
                  <a:pt x="5384800" y="6871484"/>
                </a:lnTo>
                <a:lnTo>
                  <a:pt x="5384800" y="6871483"/>
                </a:lnTo>
                <a:lnTo>
                  <a:pt x="5810576" y="6871483"/>
                </a:lnTo>
                <a:lnTo>
                  <a:pt x="9499600" y="0"/>
                </a:lnTo>
                <a:lnTo>
                  <a:pt x="4501824" y="0"/>
                </a:lnTo>
                <a:lnTo>
                  <a:pt x="4501824" y="1"/>
                </a:lnTo>
                <a:lnTo>
                  <a:pt x="0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sz="1400" dirty="0"/>
          </a:p>
        </p:txBody>
      </p:sp>
      <p:sp>
        <p:nvSpPr>
          <p:cNvPr id="39" name="Freeform 38"/>
          <p:cNvSpPr/>
          <p:nvPr userDrawn="1"/>
        </p:nvSpPr>
        <p:spPr>
          <a:xfrm flipV="1">
            <a:off x="6022182" y="3527309"/>
            <a:ext cx="1157288" cy="930131"/>
          </a:xfrm>
          <a:custGeom>
            <a:avLst/>
            <a:gdLst>
              <a:gd name="connsiteX0" fmla="*/ 0 w 9499600"/>
              <a:gd name="connsiteY0" fmla="*/ 6871484 h 6871484"/>
              <a:gd name="connsiteX1" fmla="*/ 5384800 w 9499600"/>
              <a:gd name="connsiteY1" fmla="*/ 6871484 h 6871484"/>
              <a:gd name="connsiteX2" fmla="*/ 5384800 w 9499600"/>
              <a:gd name="connsiteY2" fmla="*/ 6871483 h 6871484"/>
              <a:gd name="connsiteX3" fmla="*/ 5810576 w 9499600"/>
              <a:gd name="connsiteY3" fmla="*/ 6871483 h 6871484"/>
              <a:gd name="connsiteX4" fmla="*/ 9499600 w 9499600"/>
              <a:gd name="connsiteY4" fmla="*/ 0 h 6871484"/>
              <a:gd name="connsiteX5" fmla="*/ 4501824 w 9499600"/>
              <a:gd name="connsiteY5" fmla="*/ 0 h 6871484"/>
              <a:gd name="connsiteX6" fmla="*/ 4501824 w 9499600"/>
              <a:gd name="connsiteY6" fmla="*/ 1 h 6871484"/>
              <a:gd name="connsiteX7" fmla="*/ 0 w 9499600"/>
              <a:gd name="connsiteY7" fmla="*/ 1 h 68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9600" h="6871484">
                <a:moveTo>
                  <a:pt x="0" y="6871484"/>
                </a:moveTo>
                <a:lnTo>
                  <a:pt x="5384800" y="6871484"/>
                </a:lnTo>
                <a:lnTo>
                  <a:pt x="5384800" y="6871483"/>
                </a:lnTo>
                <a:lnTo>
                  <a:pt x="5810576" y="6871483"/>
                </a:lnTo>
                <a:lnTo>
                  <a:pt x="9499600" y="0"/>
                </a:lnTo>
                <a:lnTo>
                  <a:pt x="4501824" y="0"/>
                </a:lnTo>
                <a:lnTo>
                  <a:pt x="4501824" y="1"/>
                </a:lnTo>
                <a:lnTo>
                  <a:pt x="0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sz="1400" dirty="0"/>
          </a:p>
        </p:txBody>
      </p:sp>
      <p:sp>
        <p:nvSpPr>
          <p:cNvPr id="40" name="Rectangle 39"/>
          <p:cNvSpPr/>
          <p:nvPr userDrawn="1"/>
        </p:nvSpPr>
        <p:spPr>
          <a:xfrm flipV="1">
            <a:off x="2936083" y="3527308"/>
            <a:ext cx="3729038" cy="9301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sz="1400" dirty="0"/>
          </a:p>
        </p:txBody>
      </p:sp>
      <p:grpSp>
        <p:nvGrpSpPr>
          <p:cNvPr id="4" name="Group 42"/>
          <p:cNvGrpSpPr/>
          <p:nvPr userDrawn="1"/>
        </p:nvGrpSpPr>
        <p:grpSpPr>
          <a:xfrm>
            <a:off x="6827044" y="3524252"/>
            <a:ext cx="2316956" cy="936625"/>
            <a:chOff x="9102725" y="4229100"/>
            <a:chExt cx="3594100" cy="1123950"/>
          </a:xfrm>
          <a:solidFill>
            <a:schemeClr val="accent1">
              <a:lumMod val="75000"/>
              <a:alpha val="52000"/>
            </a:schemeClr>
          </a:solidFill>
        </p:grpSpPr>
        <p:grpSp>
          <p:nvGrpSpPr>
            <p:cNvPr id="5" name="Group 43"/>
            <p:cNvGrpSpPr/>
            <p:nvPr/>
          </p:nvGrpSpPr>
          <p:grpSpPr>
            <a:xfrm>
              <a:off x="9102725" y="42291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41" name="Oval 140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42" name="Oval 141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43" name="Oval 142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44" name="Oval 143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45" name="Oval 144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46" name="Oval 145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47" name="Oval 146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48" name="Oval 147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49" name="Oval 148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50" name="Oval 149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51" name="Oval 150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52" name="Oval 151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53" name="Oval 152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54" name="Oval 153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55" name="Oval 154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</p:grpSp>
        <p:grpSp>
          <p:nvGrpSpPr>
            <p:cNvPr id="6" name="Group 44"/>
            <p:cNvGrpSpPr/>
            <p:nvPr/>
          </p:nvGrpSpPr>
          <p:grpSpPr>
            <a:xfrm>
              <a:off x="9204325" y="44005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26" name="Oval 125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27" name="Oval 126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28" name="Oval 127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29" name="Oval 128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0" name="Oval 129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1" name="Oval 130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2" name="Oval 131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3" name="Oval 132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4" name="Oval 133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5" name="Oval 134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6" name="Oval 135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7" name="Oval 136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8" name="Oval 137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9" name="Oval 138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40" name="Oval 139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</p:grpSp>
        <p:grpSp>
          <p:nvGrpSpPr>
            <p:cNvPr id="11" name="Group 45"/>
            <p:cNvGrpSpPr/>
            <p:nvPr/>
          </p:nvGrpSpPr>
          <p:grpSpPr>
            <a:xfrm>
              <a:off x="9305925" y="45720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11" name="Oval 110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12" name="Oval 111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13" name="Oval 112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14" name="Oval 113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15" name="Oval 114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16" name="Oval 115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17" name="Oval 116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18" name="Oval 117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19" name="Oval 118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20" name="Oval 119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21" name="Oval 120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22" name="Oval 121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23" name="Oval 122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24" name="Oval 123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25" name="Oval 124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</p:grpSp>
        <p:grpSp>
          <p:nvGrpSpPr>
            <p:cNvPr id="13" name="Group 46"/>
            <p:cNvGrpSpPr/>
            <p:nvPr/>
          </p:nvGrpSpPr>
          <p:grpSpPr>
            <a:xfrm>
              <a:off x="9391650" y="47434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96" name="Oval 95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97" name="Oval 96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98" name="Oval 97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99" name="Oval 98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0" name="Oval 99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1" name="Oval 100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2" name="Oval 101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3" name="Oval 102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4" name="Oval 103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5" name="Oval 104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6" name="Oval 105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7" name="Oval 106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8" name="Oval 107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9" name="Oval 108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10" name="Oval 109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</p:grpSp>
        <p:grpSp>
          <p:nvGrpSpPr>
            <p:cNvPr id="33" name="Group 47"/>
            <p:cNvGrpSpPr/>
            <p:nvPr/>
          </p:nvGrpSpPr>
          <p:grpSpPr>
            <a:xfrm>
              <a:off x="9476105" y="49149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81" name="Oval 80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82" name="Oval 81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83" name="Oval 82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84" name="Oval 83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85" name="Oval 84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86" name="Oval 85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88" name="Oval 87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89" name="Oval 88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90" name="Oval 89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91" name="Oval 90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92" name="Oval 91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93" name="Oval 92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94" name="Oval 93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95" name="Oval 94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</p:grpSp>
        <p:grpSp>
          <p:nvGrpSpPr>
            <p:cNvPr id="34" name="Group 48"/>
            <p:cNvGrpSpPr/>
            <p:nvPr/>
          </p:nvGrpSpPr>
          <p:grpSpPr>
            <a:xfrm>
              <a:off x="9563100" y="50863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66" name="Oval 65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67" name="Oval 66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68" name="Oval 67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69" name="Oval 68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0" name="Oval 69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1" name="Oval 70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2" name="Oval 71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3" name="Oval 72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5" name="Oval 74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7" name="Oval 76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9" name="Oval 78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80" name="Oval 79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</p:grpSp>
        <p:grpSp>
          <p:nvGrpSpPr>
            <p:cNvPr id="35" name="Group 49"/>
            <p:cNvGrpSpPr/>
            <p:nvPr/>
          </p:nvGrpSpPr>
          <p:grpSpPr>
            <a:xfrm>
              <a:off x="9667875" y="52578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51" name="Oval 50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53" name="Oval 52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60" name="Oval 59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62" name="Oval 61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64" name="Oval 63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65" name="Oval 64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</p:grpSp>
      </p:grpSp>
      <p:sp>
        <p:nvSpPr>
          <p:cNvPr id="157" name="Content Placeholder 156"/>
          <p:cNvSpPr>
            <a:spLocks noGrp="1"/>
          </p:cNvSpPr>
          <p:nvPr>
            <p:ph sz="quarter" idx="10" hasCustomPrompt="1"/>
          </p:nvPr>
        </p:nvSpPr>
        <p:spPr>
          <a:xfrm>
            <a:off x="2753920" y="3544098"/>
            <a:ext cx="3255169" cy="435239"/>
          </a:xfrm>
        </p:spPr>
        <p:txBody>
          <a:bodyPr>
            <a:noAutofit/>
          </a:bodyPr>
          <a:lstStyle>
            <a:lvl1pPr marL="0" indent="0">
              <a:buNone/>
              <a:defRPr lang="en-US" sz="28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8" name="Content Placeholder 156"/>
          <p:cNvSpPr>
            <a:spLocks noGrp="1"/>
          </p:cNvSpPr>
          <p:nvPr>
            <p:ph sz="quarter" idx="11" hasCustomPrompt="1"/>
          </p:nvPr>
        </p:nvSpPr>
        <p:spPr>
          <a:xfrm>
            <a:off x="2753920" y="4003718"/>
            <a:ext cx="3255169" cy="435239"/>
          </a:xfrm>
        </p:spPr>
        <p:txBody>
          <a:bodyPr>
            <a:noAutofit/>
          </a:bodyPr>
          <a:lstStyle>
            <a:lvl1pPr marL="0" indent="0">
              <a:buNone/>
              <a:defRPr lang="en-US" sz="19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pic>
        <p:nvPicPr>
          <p:cNvPr id="159" name="Picture 15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83" y="3530464"/>
            <a:ext cx="1708101" cy="80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8929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900"/>
            </a:lvl1pPr>
            <a:lvl2pPr marL="356616" indent="0" algn="ctr">
              <a:buNone/>
              <a:defRPr sz="1600"/>
            </a:lvl2pPr>
            <a:lvl3pPr marL="713232" indent="0" algn="ctr">
              <a:buNone/>
              <a:defRPr sz="1400"/>
            </a:lvl3pPr>
            <a:lvl4pPr marL="1069848" indent="0" algn="ctr">
              <a:buNone/>
              <a:defRPr sz="1200"/>
            </a:lvl4pPr>
            <a:lvl5pPr marL="1426464" indent="0" algn="ctr">
              <a:buNone/>
              <a:defRPr sz="1200"/>
            </a:lvl5pPr>
            <a:lvl6pPr marL="1783080" indent="0" algn="ctr">
              <a:buNone/>
              <a:defRPr sz="1200"/>
            </a:lvl6pPr>
            <a:lvl7pPr marL="2139696" indent="0" algn="ctr">
              <a:buNone/>
              <a:defRPr sz="1200"/>
            </a:lvl7pPr>
            <a:lvl8pPr marL="2496312" indent="0" algn="ctr">
              <a:buNone/>
              <a:defRPr sz="1200"/>
            </a:lvl8pPr>
            <a:lvl9pPr marL="2852928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109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0422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782"/>
            <a:ext cx="7886700" cy="2377281"/>
          </a:xfrm>
        </p:spPr>
        <p:txBody>
          <a:bodyPr anchor="b"/>
          <a:lstStyle>
            <a:lvl1pPr>
              <a:defRPr sz="4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56"/>
          </a:xfrm>
        </p:spPr>
        <p:txBody>
          <a:bodyPr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3566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7132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698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426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830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13969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9631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85292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50906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5294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616" indent="0">
              <a:buNone/>
              <a:defRPr sz="1600" b="1"/>
            </a:lvl2pPr>
            <a:lvl3pPr marL="713232" indent="0">
              <a:buNone/>
              <a:defRPr sz="1400" b="1"/>
            </a:lvl3pPr>
            <a:lvl4pPr marL="1069848" indent="0">
              <a:buNone/>
              <a:defRPr sz="1200" b="1"/>
            </a:lvl4pPr>
            <a:lvl5pPr marL="1426464" indent="0">
              <a:buNone/>
              <a:defRPr sz="1200" b="1"/>
            </a:lvl5pPr>
            <a:lvl6pPr marL="1783080" indent="0">
              <a:buNone/>
              <a:defRPr sz="1200" b="1"/>
            </a:lvl6pPr>
            <a:lvl7pPr marL="2139696" indent="0">
              <a:buNone/>
              <a:defRPr sz="1200" b="1"/>
            </a:lvl7pPr>
            <a:lvl8pPr marL="2496312" indent="0">
              <a:buNone/>
              <a:defRPr sz="1200" b="1"/>
            </a:lvl8pPr>
            <a:lvl9pPr marL="2852928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616" indent="0">
              <a:buNone/>
              <a:defRPr sz="1600" b="1"/>
            </a:lvl2pPr>
            <a:lvl3pPr marL="713232" indent="0">
              <a:buNone/>
              <a:defRPr sz="1400" b="1"/>
            </a:lvl3pPr>
            <a:lvl4pPr marL="1069848" indent="0">
              <a:buNone/>
              <a:defRPr sz="1200" b="1"/>
            </a:lvl4pPr>
            <a:lvl5pPr marL="1426464" indent="0">
              <a:buNone/>
              <a:defRPr sz="1200" b="1"/>
            </a:lvl5pPr>
            <a:lvl6pPr marL="1783080" indent="0">
              <a:buNone/>
              <a:defRPr sz="1200" b="1"/>
            </a:lvl6pPr>
            <a:lvl7pPr marL="2139696" indent="0">
              <a:buNone/>
              <a:defRPr sz="1200" b="1"/>
            </a:lvl7pPr>
            <a:lvl8pPr marL="2496312" indent="0">
              <a:buNone/>
              <a:defRPr sz="1200" b="1"/>
            </a:lvl8pPr>
            <a:lvl9pPr marL="2852928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225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rgbClr val="1535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 userDrawn="1"/>
        </p:nvSpPr>
        <p:spPr>
          <a:xfrm>
            <a:off x="-1" y="1"/>
            <a:ext cx="7992750" cy="5736576"/>
          </a:xfrm>
          <a:custGeom>
            <a:avLst/>
            <a:gdLst>
              <a:gd name="connsiteX0" fmla="*/ 0 w 7992750"/>
              <a:gd name="connsiteY0" fmla="*/ 0 h 6883891"/>
              <a:gd name="connsiteX1" fmla="*/ 3870522 w 7992750"/>
              <a:gd name="connsiteY1" fmla="*/ 0 h 6883891"/>
              <a:gd name="connsiteX2" fmla="*/ 3870522 w 7992750"/>
              <a:gd name="connsiteY2" fmla="*/ 1 h 6883891"/>
              <a:gd name="connsiteX3" fmla="*/ 4297066 w 7992750"/>
              <a:gd name="connsiteY3" fmla="*/ 1 h 6883891"/>
              <a:gd name="connsiteX4" fmla="*/ 7992750 w 7992750"/>
              <a:gd name="connsiteY4" fmla="*/ 6883891 h 6883891"/>
              <a:gd name="connsiteX5" fmla="*/ 2985952 w 7992750"/>
              <a:gd name="connsiteY5" fmla="*/ 6883891 h 6883891"/>
              <a:gd name="connsiteX6" fmla="*/ 2985952 w 7992750"/>
              <a:gd name="connsiteY6" fmla="*/ 6883890 h 6883891"/>
              <a:gd name="connsiteX7" fmla="*/ 0 w 7992750"/>
              <a:gd name="connsiteY7" fmla="*/ 6883890 h 6883891"/>
              <a:gd name="connsiteX8" fmla="*/ 0 w 7992750"/>
              <a:gd name="connsiteY8" fmla="*/ 0 h 6883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92750" h="6883891">
                <a:moveTo>
                  <a:pt x="0" y="0"/>
                </a:moveTo>
                <a:lnTo>
                  <a:pt x="3870522" y="0"/>
                </a:lnTo>
                <a:lnTo>
                  <a:pt x="3870522" y="1"/>
                </a:lnTo>
                <a:lnTo>
                  <a:pt x="4297066" y="1"/>
                </a:lnTo>
                <a:lnTo>
                  <a:pt x="7992750" y="6883891"/>
                </a:lnTo>
                <a:lnTo>
                  <a:pt x="2985952" y="6883891"/>
                </a:lnTo>
                <a:lnTo>
                  <a:pt x="2985952" y="6883890"/>
                </a:lnTo>
                <a:lnTo>
                  <a:pt x="0" y="688389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55000">
                <a:srgbClr val="F8A76D"/>
              </a:gs>
              <a:gs pos="0">
                <a:schemeClr val="bg1"/>
              </a:gs>
              <a:gs pos="100000">
                <a:schemeClr val="accent1">
                  <a:alpha val="86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9" name="Freeform 8"/>
          <p:cNvSpPr/>
          <p:nvPr userDrawn="1"/>
        </p:nvSpPr>
        <p:spPr>
          <a:xfrm>
            <a:off x="2374905" y="3529950"/>
            <a:ext cx="6769096" cy="993681"/>
          </a:xfrm>
          <a:custGeom>
            <a:avLst/>
            <a:gdLst>
              <a:gd name="connsiteX0" fmla="*/ 0 w 6769096"/>
              <a:gd name="connsiteY0" fmla="*/ 0 h 1192417"/>
              <a:gd name="connsiteX1" fmla="*/ 867271 w 6769096"/>
              <a:gd name="connsiteY1" fmla="*/ 0 h 1192417"/>
              <a:gd name="connsiteX2" fmla="*/ 1146629 w 6769096"/>
              <a:gd name="connsiteY2" fmla="*/ 0 h 1192417"/>
              <a:gd name="connsiteX3" fmla="*/ 1146629 w 6769096"/>
              <a:gd name="connsiteY3" fmla="*/ 2 h 1192417"/>
              <a:gd name="connsiteX4" fmla="*/ 6769096 w 6769096"/>
              <a:gd name="connsiteY4" fmla="*/ 2 h 1192417"/>
              <a:gd name="connsiteX5" fmla="*/ 6769096 w 6769096"/>
              <a:gd name="connsiteY5" fmla="*/ 1190173 h 1192417"/>
              <a:gd name="connsiteX6" fmla="*/ 1146629 w 6769096"/>
              <a:gd name="connsiteY6" fmla="*/ 1190173 h 1192417"/>
              <a:gd name="connsiteX7" fmla="*/ 1146629 w 6769096"/>
              <a:gd name="connsiteY7" fmla="*/ 1192417 h 1192417"/>
              <a:gd name="connsiteX8" fmla="*/ 714047 w 6769096"/>
              <a:gd name="connsiteY8" fmla="*/ 1192417 h 1192417"/>
              <a:gd name="connsiteX9" fmla="*/ 640161 w 6769096"/>
              <a:gd name="connsiteY9" fmla="*/ 1192417 h 1192417"/>
              <a:gd name="connsiteX10" fmla="*/ 0 w 6769096"/>
              <a:gd name="connsiteY10" fmla="*/ 0 h 1192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769096" h="1192417">
                <a:moveTo>
                  <a:pt x="0" y="0"/>
                </a:moveTo>
                <a:lnTo>
                  <a:pt x="867271" y="0"/>
                </a:lnTo>
                <a:lnTo>
                  <a:pt x="1146629" y="0"/>
                </a:lnTo>
                <a:lnTo>
                  <a:pt x="1146629" y="2"/>
                </a:lnTo>
                <a:lnTo>
                  <a:pt x="6769096" y="2"/>
                </a:lnTo>
                <a:lnTo>
                  <a:pt x="6769096" y="1190173"/>
                </a:lnTo>
                <a:lnTo>
                  <a:pt x="1146629" y="1190173"/>
                </a:lnTo>
                <a:lnTo>
                  <a:pt x="1146629" y="1192417"/>
                </a:lnTo>
                <a:lnTo>
                  <a:pt x="714047" y="1192417"/>
                </a:lnTo>
                <a:lnTo>
                  <a:pt x="640161" y="1192417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 userDrawn="1"/>
        </p:nvSpPr>
        <p:spPr>
          <a:xfrm flipV="1">
            <a:off x="4287590" y="-11238"/>
            <a:ext cx="3999167" cy="5736576"/>
          </a:xfrm>
          <a:custGeom>
            <a:avLst/>
            <a:gdLst>
              <a:gd name="connsiteX0" fmla="*/ 0 w 4016529"/>
              <a:gd name="connsiteY0" fmla="*/ 6913776 h 6913776"/>
              <a:gd name="connsiteX1" fmla="*/ 304800 w 4016529"/>
              <a:gd name="connsiteY1" fmla="*/ 6913776 h 6913776"/>
              <a:gd name="connsiteX2" fmla="*/ 4016529 w 4016529"/>
              <a:gd name="connsiteY2" fmla="*/ 0 h 6913776"/>
              <a:gd name="connsiteX3" fmla="*/ 3711729 w 4016529"/>
              <a:gd name="connsiteY3" fmla="*/ 0 h 6913776"/>
              <a:gd name="connsiteX4" fmla="*/ 0 w 4016529"/>
              <a:gd name="connsiteY4" fmla="*/ 6913776 h 691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6529" h="6913776">
                <a:moveTo>
                  <a:pt x="0" y="6913776"/>
                </a:moveTo>
                <a:lnTo>
                  <a:pt x="304800" y="6913776"/>
                </a:lnTo>
                <a:lnTo>
                  <a:pt x="4016529" y="0"/>
                </a:lnTo>
                <a:lnTo>
                  <a:pt x="3711729" y="0"/>
                </a:lnTo>
                <a:lnTo>
                  <a:pt x="0" y="6913776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268447" y="783169"/>
            <a:ext cx="1810506" cy="2266136"/>
            <a:chOff x="-1732712" y="2269217"/>
            <a:chExt cx="398463" cy="598488"/>
          </a:xfrm>
          <a:solidFill>
            <a:schemeClr val="accent2"/>
          </a:solidFill>
        </p:grpSpPr>
        <p:sp>
          <p:nvSpPr>
            <p:cNvPr id="13" name="Freeform 6"/>
            <p:cNvSpPr>
              <a:spLocks/>
            </p:cNvSpPr>
            <p:nvPr userDrawn="1"/>
          </p:nvSpPr>
          <p:spPr bwMode="auto">
            <a:xfrm>
              <a:off x="-1661274" y="2269217"/>
              <a:ext cx="258763" cy="461963"/>
            </a:xfrm>
            <a:custGeom>
              <a:avLst/>
              <a:gdLst>
                <a:gd name="T0" fmla="*/ 43 w 139"/>
                <a:gd name="T1" fmla="*/ 0 h 248"/>
                <a:gd name="T2" fmla="*/ 79 w 139"/>
                <a:gd name="T3" fmla="*/ 31 h 248"/>
                <a:gd name="T4" fmla="*/ 96 w 139"/>
                <a:gd name="T5" fmla="*/ 75 h 248"/>
                <a:gd name="T6" fmla="*/ 43 w 139"/>
                <a:gd name="T7" fmla="*/ 163 h 248"/>
                <a:gd name="T8" fmla="*/ 38 w 139"/>
                <a:gd name="T9" fmla="*/ 192 h 248"/>
                <a:gd name="T10" fmla="*/ 45 w 139"/>
                <a:gd name="T11" fmla="*/ 212 h 248"/>
                <a:gd name="T12" fmla="*/ 96 w 139"/>
                <a:gd name="T13" fmla="*/ 158 h 248"/>
                <a:gd name="T14" fmla="*/ 87 w 139"/>
                <a:gd name="T15" fmla="*/ 137 h 248"/>
                <a:gd name="T16" fmla="*/ 89 w 139"/>
                <a:gd name="T17" fmla="*/ 137 h 248"/>
                <a:gd name="T18" fmla="*/ 125 w 139"/>
                <a:gd name="T19" fmla="*/ 169 h 248"/>
                <a:gd name="T20" fmla="*/ 137 w 139"/>
                <a:gd name="T21" fmla="*/ 194 h 248"/>
                <a:gd name="T22" fmla="*/ 86 w 139"/>
                <a:gd name="T23" fmla="*/ 248 h 248"/>
                <a:gd name="T24" fmla="*/ 57 w 139"/>
                <a:gd name="T25" fmla="*/ 237 h 248"/>
                <a:gd name="T26" fmla="*/ 15 w 139"/>
                <a:gd name="T27" fmla="*/ 201 h 248"/>
                <a:gd name="T28" fmla="*/ 0 w 139"/>
                <a:gd name="T29" fmla="*/ 162 h 248"/>
                <a:gd name="T30" fmla="*/ 42 w 139"/>
                <a:gd name="T31" fmla="*/ 74 h 248"/>
                <a:gd name="T32" fmla="*/ 50 w 139"/>
                <a:gd name="T33" fmla="*/ 36 h 248"/>
                <a:gd name="T34" fmla="*/ 42 w 139"/>
                <a:gd name="T35" fmla="*/ 2 h 248"/>
                <a:gd name="T36" fmla="*/ 43 w 139"/>
                <a:gd name="T37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9" h="248">
                  <a:moveTo>
                    <a:pt x="43" y="0"/>
                  </a:moveTo>
                  <a:cubicBezTo>
                    <a:pt x="79" y="31"/>
                    <a:pt x="79" y="31"/>
                    <a:pt x="79" y="31"/>
                  </a:cubicBezTo>
                  <a:cubicBezTo>
                    <a:pt x="93" y="43"/>
                    <a:pt x="96" y="59"/>
                    <a:pt x="96" y="75"/>
                  </a:cubicBezTo>
                  <a:cubicBezTo>
                    <a:pt x="96" y="113"/>
                    <a:pt x="57" y="131"/>
                    <a:pt x="43" y="163"/>
                  </a:cubicBezTo>
                  <a:cubicBezTo>
                    <a:pt x="40" y="172"/>
                    <a:pt x="37" y="182"/>
                    <a:pt x="38" y="192"/>
                  </a:cubicBezTo>
                  <a:cubicBezTo>
                    <a:pt x="38" y="195"/>
                    <a:pt x="40" y="211"/>
                    <a:pt x="45" y="212"/>
                  </a:cubicBezTo>
                  <a:cubicBezTo>
                    <a:pt x="79" y="220"/>
                    <a:pt x="107" y="196"/>
                    <a:pt x="96" y="158"/>
                  </a:cubicBezTo>
                  <a:cubicBezTo>
                    <a:pt x="93" y="148"/>
                    <a:pt x="91" y="143"/>
                    <a:pt x="87" y="137"/>
                  </a:cubicBezTo>
                  <a:cubicBezTo>
                    <a:pt x="89" y="137"/>
                    <a:pt x="89" y="137"/>
                    <a:pt x="89" y="137"/>
                  </a:cubicBezTo>
                  <a:cubicBezTo>
                    <a:pt x="125" y="169"/>
                    <a:pt x="125" y="169"/>
                    <a:pt x="125" y="169"/>
                  </a:cubicBezTo>
                  <a:cubicBezTo>
                    <a:pt x="131" y="177"/>
                    <a:pt x="137" y="183"/>
                    <a:pt x="137" y="194"/>
                  </a:cubicBezTo>
                  <a:cubicBezTo>
                    <a:pt x="139" y="224"/>
                    <a:pt x="113" y="248"/>
                    <a:pt x="86" y="248"/>
                  </a:cubicBezTo>
                  <a:cubicBezTo>
                    <a:pt x="74" y="248"/>
                    <a:pt x="64" y="243"/>
                    <a:pt x="57" y="237"/>
                  </a:cubicBezTo>
                  <a:cubicBezTo>
                    <a:pt x="15" y="201"/>
                    <a:pt x="15" y="201"/>
                    <a:pt x="15" y="201"/>
                  </a:cubicBezTo>
                  <a:cubicBezTo>
                    <a:pt x="3" y="190"/>
                    <a:pt x="0" y="178"/>
                    <a:pt x="0" y="162"/>
                  </a:cubicBezTo>
                  <a:cubicBezTo>
                    <a:pt x="0" y="126"/>
                    <a:pt x="29" y="105"/>
                    <a:pt x="42" y="74"/>
                  </a:cubicBezTo>
                  <a:cubicBezTo>
                    <a:pt x="48" y="61"/>
                    <a:pt x="50" y="49"/>
                    <a:pt x="50" y="36"/>
                  </a:cubicBezTo>
                  <a:cubicBezTo>
                    <a:pt x="50" y="25"/>
                    <a:pt x="50" y="10"/>
                    <a:pt x="42" y="2"/>
                  </a:cubicBezTo>
                  <a:cubicBezTo>
                    <a:pt x="43" y="0"/>
                    <a:pt x="43" y="0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-1732712" y="2751817"/>
              <a:ext cx="398463" cy="115888"/>
            </a:xfrm>
            <a:custGeom>
              <a:avLst/>
              <a:gdLst>
                <a:gd name="T0" fmla="*/ 171 w 215"/>
                <a:gd name="T1" fmla="*/ 17 h 62"/>
                <a:gd name="T2" fmla="*/ 215 w 215"/>
                <a:gd name="T3" fmla="*/ 55 h 62"/>
                <a:gd name="T4" fmla="*/ 213 w 215"/>
                <a:gd name="T5" fmla="*/ 55 h 62"/>
                <a:gd name="T6" fmla="*/ 170 w 215"/>
                <a:gd name="T7" fmla="*/ 40 h 62"/>
                <a:gd name="T8" fmla="*/ 126 w 215"/>
                <a:gd name="T9" fmla="*/ 49 h 62"/>
                <a:gd name="T10" fmla="*/ 107 w 215"/>
                <a:gd name="T11" fmla="*/ 56 h 62"/>
                <a:gd name="T12" fmla="*/ 77 w 215"/>
                <a:gd name="T13" fmla="*/ 61 h 62"/>
                <a:gd name="T14" fmla="*/ 35 w 215"/>
                <a:gd name="T15" fmla="*/ 37 h 62"/>
                <a:gd name="T16" fmla="*/ 0 w 215"/>
                <a:gd name="T17" fmla="*/ 7 h 62"/>
                <a:gd name="T18" fmla="*/ 2 w 215"/>
                <a:gd name="T19" fmla="*/ 6 h 62"/>
                <a:gd name="T20" fmla="*/ 67 w 215"/>
                <a:gd name="T21" fmla="*/ 20 h 62"/>
                <a:gd name="T22" fmla="*/ 124 w 215"/>
                <a:gd name="T23" fmla="*/ 1 h 62"/>
                <a:gd name="T24" fmla="*/ 144 w 215"/>
                <a:gd name="T25" fmla="*/ 2 h 62"/>
                <a:gd name="T26" fmla="*/ 171 w 215"/>
                <a:gd name="T27" fmla="*/ 1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5" h="62">
                  <a:moveTo>
                    <a:pt x="171" y="17"/>
                  </a:moveTo>
                  <a:cubicBezTo>
                    <a:pt x="171" y="18"/>
                    <a:pt x="211" y="52"/>
                    <a:pt x="215" y="55"/>
                  </a:cubicBezTo>
                  <a:cubicBezTo>
                    <a:pt x="213" y="55"/>
                    <a:pt x="213" y="55"/>
                    <a:pt x="213" y="55"/>
                  </a:cubicBezTo>
                  <a:cubicBezTo>
                    <a:pt x="201" y="45"/>
                    <a:pt x="187" y="41"/>
                    <a:pt x="170" y="40"/>
                  </a:cubicBezTo>
                  <a:cubicBezTo>
                    <a:pt x="155" y="40"/>
                    <a:pt x="140" y="44"/>
                    <a:pt x="126" y="49"/>
                  </a:cubicBezTo>
                  <a:cubicBezTo>
                    <a:pt x="120" y="51"/>
                    <a:pt x="113" y="54"/>
                    <a:pt x="107" y="56"/>
                  </a:cubicBezTo>
                  <a:cubicBezTo>
                    <a:pt x="98" y="60"/>
                    <a:pt x="87" y="62"/>
                    <a:pt x="77" y="61"/>
                  </a:cubicBezTo>
                  <a:cubicBezTo>
                    <a:pt x="62" y="59"/>
                    <a:pt x="47" y="48"/>
                    <a:pt x="35" y="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2" y="6"/>
                    <a:pt x="2" y="6"/>
                  </a:cubicBezTo>
                  <a:cubicBezTo>
                    <a:pt x="23" y="18"/>
                    <a:pt x="42" y="24"/>
                    <a:pt x="67" y="20"/>
                  </a:cubicBezTo>
                  <a:cubicBezTo>
                    <a:pt x="77" y="19"/>
                    <a:pt x="113" y="1"/>
                    <a:pt x="124" y="1"/>
                  </a:cubicBezTo>
                  <a:cubicBezTo>
                    <a:pt x="130" y="1"/>
                    <a:pt x="138" y="0"/>
                    <a:pt x="144" y="2"/>
                  </a:cubicBezTo>
                  <a:cubicBezTo>
                    <a:pt x="156" y="6"/>
                    <a:pt x="162" y="10"/>
                    <a:pt x="171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15" name="Group 14"/>
          <p:cNvGrpSpPr/>
          <p:nvPr userDrawn="1"/>
        </p:nvGrpSpPr>
        <p:grpSpPr>
          <a:xfrm>
            <a:off x="-745218" y="3566584"/>
            <a:ext cx="3594100" cy="936626"/>
            <a:chOff x="9102725" y="4229100"/>
            <a:chExt cx="3594100" cy="1123950"/>
          </a:xfrm>
          <a:solidFill>
            <a:schemeClr val="accent1">
              <a:lumMod val="75000"/>
              <a:alpha val="52000"/>
            </a:schemeClr>
          </a:solidFill>
        </p:grpSpPr>
        <p:grpSp>
          <p:nvGrpSpPr>
            <p:cNvPr id="16" name="Group 15"/>
            <p:cNvGrpSpPr/>
            <p:nvPr/>
          </p:nvGrpSpPr>
          <p:grpSpPr>
            <a:xfrm>
              <a:off x="9102725" y="42291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13" name="Oval 112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4" name="Oval 113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5" name="Oval 114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6" name="Oval 115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7" name="Oval 116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8" name="Oval 117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9" name="Oval 118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0" name="Oval 119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1" name="Oval 120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2" name="Oval 121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3" name="Oval 122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4" name="Oval 123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5" name="Oval 124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6" name="Oval 125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7" name="Oval 126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9204325" y="44005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98" name="Oval 97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9" name="Oval 98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0" name="Oval 99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1" name="Oval 100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Oval 101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3" name="Oval 102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4" name="Oval 103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Oval 104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Oval 105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7" name="Oval 106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8" name="Oval 107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9" name="Oval 108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0" name="Oval 109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1" name="Oval 110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2" name="Oval 111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9305925" y="45720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83" name="Oval 82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4" name="Oval 83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5" name="Oval 84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6" name="Oval 85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8" name="Oval 87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9" name="Oval 88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0" name="Oval 89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1" name="Oval 90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2" name="Oval 91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3" name="Oval 92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4" name="Oval 93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5" name="Oval 94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6" name="Oval 95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7" name="Oval 96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9" name="Group 18"/>
            <p:cNvGrpSpPr/>
            <p:nvPr/>
          </p:nvGrpSpPr>
          <p:grpSpPr>
            <a:xfrm>
              <a:off x="9391650" y="47434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68" name="Oval 67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9" name="Oval 68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0" name="Oval 69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1" name="Oval 70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2" name="Oval 71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3" name="Oval 72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5" name="Oval 74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Oval 76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Oval 78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Oval 79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1" name="Oval 80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2" name="Oval 81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0" name="Group 19"/>
            <p:cNvGrpSpPr/>
            <p:nvPr/>
          </p:nvGrpSpPr>
          <p:grpSpPr>
            <a:xfrm>
              <a:off x="9476105" y="49149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53" name="Oval 52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0" name="Oval 59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2" name="Oval 61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Oval 63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5" name="Oval 64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6" name="Oval 65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7" name="Oval 66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1" name="Group 20"/>
            <p:cNvGrpSpPr/>
            <p:nvPr/>
          </p:nvGrpSpPr>
          <p:grpSpPr>
            <a:xfrm>
              <a:off x="9563100" y="50863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38" name="Oval 37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2" name="Oval 41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3" name="Oval 42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Oval 44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45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7" name="Oval 46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2" name="Group 21"/>
            <p:cNvGrpSpPr/>
            <p:nvPr/>
          </p:nvGrpSpPr>
          <p:grpSpPr>
            <a:xfrm>
              <a:off x="9667875" y="52578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23" name="Oval 22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128" name="Freeform 127"/>
          <p:cNvSpPr/>
          <p:nvPr userDrawn="1"/>
        </p:nvSpPr>
        <p:spPr>
          <a:xfrm flipV="1">
            <a:off x="4964569" y="-11236"/>
            <a:ext cx="1584884" cy="2273426"/>
          </a:xfrm>
          <a:custGeom>
            <a:avLst/>
            <a:gdLst>
              <a:gd name="connsiteX0" fmla="*/ 0 w 4016529"/>
              <a:gd name="connsiteY0" fmla="*/ 6913776 h 6913776"/>
              <a:gd name="connsiteX1" fmla="*/ 304800 w 4016529"/>
              <a:gd name="connsiteY1" fmla="*/ 6913776 h 6913776"/>
              <a:gd name="connsiteX2" fmla="*/ 4016529 w 4016529"/>
              <a:gd name="connsiteY2" fmla="*/ 0 h 6913776"/>
              <a:gd name="connsiteX3" fmla="*/ 3711729 w 4016529"/>
              <a:gd name="connsiteY3" fmla="*/ 0 h 6913776"/>
              <a:gd name="connsiteX4" fmla="*/ 0 w 4016529"/>
              <a:gd name="connsiteY4" fmla="*/ 6913776 h 691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6529" h="6913776">
                <a:moveTo>
                  <a:pt x="0" y="6913776"/>
                </a:moveTo>
                <a:lnTo>
                  <a:pt x="304800" y="6913776"/>
                </a:lnTo>
                <a:lnTo>
                  <a:pt x="4016529" y="0"/>
                </a:lnTo>
                <a:lnTo>
                  <a:pt x="3711729" y="0"/>
                </a:lnTo>
                <a:lnTo>
                  <a:pt x="0" y="6913776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2" name="Content Placeholder 131"/>
          <p:cNvSpPr>
            <a:spLocks noGrp="1"/>
          </p:cNvSpPr>
          <p:nvPr>
            <p:ph sz="quarter" idx="10" hasCustomPrompt="1"/>
          </p:nvPr>
        </p:nvSpPr>
        <p:spPr>
          <a:xfrm>
            <a:off x="3178176" y="3724504"/>
            <a:ext cx="4789488" cy="604573"/>
          </a:xfrm>
        </p:spPr>
        <p:txBody>
          <a:bodyPr anchor="ctr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Seperator</a:t>
            </a:r>
            <a:r>
              <a:rPr lang="en-US" dirty="0"/>
              <a:t> Slide</a:t>
            </a:r>
          </a:p>
        </p:txBody>
      </p:sp>
    </p:spTree>
    <p:extLst>
      <p:ext uri="{BB962C8B-B14F-4D97-AF65-F5344CB8AC3E}">
        <p14:creationId xmlns:p14="http://schemas.microsoft.com/office/powerpoint/2010/main" val="41593677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0678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72888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56616" indent="0">
              <a:buNone/>
              <a:defRPr sz="1100"/>
            </a:lvl2pPr>
            <a:lvl3pPr marL="713232" indent="0">
              <a:buNone/>
              <a:defRPr sz="900"/>
            </a:lvl3pPr>
            <a:lvl4pPr marL="1069848" indent="0">
              <a:buNone/>
              <a:defRPr sz="800"/>
            </a:lvl4pPr>
            <a:lvl5pPr marL="1426464" indent="0">
              <a:buNone/>
              <a:defRPr sz="800"/>
            </a:lvl5pPr>
            <a:lvl6pPr marL="1783080" indent="0">
              <a:buNone/>
              <a:defRPr sz="800"/>
            </a:lvl6pPr>
            <a:lvl7pPr marL="2139696" indent="0">
              <a:buNone/>
              <a:defRPr sz="800"/>
            </a:lvl7pPr>
            <a:lvl8pPr marL="2496312" indent="0">
              <a:buNone/>
              <a:defRPr sz="800"/>
            </a:lvl8pPr>
            <a:lvl9pPr marL="2852928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84939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 anchor="t"/>
          <a:lstStyle>
            <a:lvl1pPr marL="0" indent="0">
              <a:buNone/>
              <a:defRPr sz="2500"/>
            </a:lvl1pPr>
            <a:lvl2pPr marL="356616" indent="0">
              <a:buNone/>
              <a:defRPr sz="2200"/>
            </a:lvl2pPr>
            <a:lvl3pPr marL="713232" indent="0">
              <a:buNone/>
              <a:defRPr sz="1900"/>
            </a:lvl3pPr>
            <a:lvl4pPr marL="1069848" indent="0">
              <a:buNone/>
              <a:defRPr sz="1600"/>
            </a:lvl4pPr>
            <a:lvl5pPr marL="1426464" indent="0">
              <a:buNone/>
              <a:defRPr sz="1600"/>
            </a:lvl5pPr>
            <a:lvl6pPr marL="1783080" indent="0">
              <a:buNone/>
              <a:defRPr sz="1600"/>
            </a:lvl6pPr>
            <a:lvl7pPr marL="2139696" indent="0">
              <a:buNone/>
              <a:defRPr sz="1600"/>
            </a:lvl7pPr>
            <a:lvl8pPr marL="2496312" indent="0">
              <a:buNone/>
              <a:defRPr sz="1600"/>
            </a:lvl8pPr>
            <a:lvl9pPr marL="2852928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56616" indent="0">
              <a:buNone/>
              <a:defRPr sz="1100"/>
            </a:lvl2pPr>
            <a:lvl3pPr marL="713232" indent="0">
              <a:buNone/>
              <a:defRPr sz="900"/>
            </a:lvl3pPr>
            <a:lvl4pPr marL="1069848" indent="0">
              <a:buNone/>
              <a:defRPr sz="800"/>
            </a:lvl4pPr>
            <a:lvl5pPr marL="1426464" indent="0">
              <a:buNone/>
              <a:defRPr sz="800"/>
            </a:lvl5pPr>
            <a:lvl6pPr marL="1783080" indent="0">
              <a:buNone/>
              <a:defRPr sz="800"/>
            </a:lvl6pPr>
            <a:lvl7pPr marL="2139696" indent="0">
              <a:buNone/>
              <a:defRPr sz="800"/>
            </a:lvl7pPr>
            <a:lvl8pPr marL="2496312" indent="0">
              <a:buNone/>
              <a:defRPr sz="800"/>
            </a:lvl8pPr>
            <a:lvl9pPr marL="2852928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9960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2880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0927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 flipV="1">
            <a:off x="199174" y="121809"/>
            <a:ext cx="8944826" cy="4814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 sz="1400" dirty="0"/>
          </a:p>
        </p:txBody>
      </p:sp>
      <p:sp>
        <p:nvSpPr>
          <p:cNvPr id="8" name="Freeform 7"/>
          <p:cNvSpPr/>
          <p:nvPr userDrawn="1"/>
        </p:nvSpPr>
        <p:spPr>
          <a:xfrm flipV="1">
            <a:off x="0" y="121810"/>
            <a:ext cx="798690" cy="481440"/>
          </a:xfrm>
          <a:custGeom>
            <a:avLst/>
            <a:gdLst>
              <a:gd name="connsiteX0" fmla="*/ 0 w 9499600"/>
              <a:gd name="connsiteY0" fmla="*/ 6871484 h 6871484"/>
              <a:gd name="connsiteX1" fmla="*/ 5384800 w 9499600"/>
              <a:gd name="connsiteY1" fmla="*/ 6871484 h 6871484"/>
              <a:gd name="connsiteX2" fmla="*/ 5384800 w 9499600"/>
              <a:gd name="connsiteY2" fmla="*/ 6871483 h 6871484"/>
              <a:gd name="connsiteX3" fmla="*/ 5810576 w 9499600"/>
              <a:gd name="connsiteY3" fmla="*/ 6871483 h 6871484"/>
              <a:gd name="connsiteX4" fmla="*/ 9499600 w 9499600"/>
              <a:gd name="connsiteY4" fmla="*/ 0 h 6871484"/>
              <a:gd name="connsiteX5" fmla="*/ 4501824 w 9499600"/>
              <a:gd name="connsiteY5" fmla="*/ 0 h 6871484"/>
              <a:gd name="connsiteX6" fmla="*/ 4501824 w 9499600"/>
              <a:gd name="connsiteY6" fmla="*/ 1 h 6871484"/>
              <a:gd name="connsiteX7" fmla="*/ 0 w 9499600"/>
              <a:gd name="connsiteY7" fmla="*/ 1 h 68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9600" h="6871484">
                <a:moveTo>
                  <a:pt x="0" y="6871484"/>
                </a:moveTo>
                <a:lnTo>
                  <a:pt x="5384800" y="6871484"/>
                </a:lnTo>
                <a:lnTo>
                  <a:pt x="5384800" y="6871483"/>
                </a:lnTo>
                <a:lnTo>
                  <a:pt x="5810576" y="6871483"/>
                </a:lnTo>
                <a:lnTo>
                  <a:pt x="9499600" y="0"/>
                </a:lnTo>
                <a:lnTo>
                  <a:pt x="4501824" y="0"/>
                </a:lnTo>
                <a:lnTo>
                  <a:pt x="4501824" y="1"/>
                </a:lnTo>
                <a:lnTo>
                  <a:pt x="0" y="1"/>
                </a:lnTo>
                <a:close/>
              </a:path>
            </a:pathLst>
          </a:custGeom>
          <a:gradFill>
            <a:gsLst>
              <a:gs pos="0">
                <a:schemeClr val="tx2">
                  <a:lumMod val="100000"/>
                </a:schemeClr>
              </a:gs>
              <a:gs pos="10000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 sz="1400" dirty="0"/>
          </a:p>
        </p:txBody>
      </p:sp>
      <p:grpSp>
        <p:nvGrpSpPr>
          <p:cNvPr id="2" name="Group 8"/>
          <p:cNvGrpSpPr/>
          <p:nvPr userDrawn="1"/>
        </p:nvGrpSpPr>
        <p:grpSpPr>
          <a:xfrm>
            <a:off x="8202670" y="170612"/>
            <a:ext cx="730599" cy="371197"/>
            <a:chOff x="10821988" y="1865313"/>
            <a:chExt cx="1114425" cy="679450"/>
          </a:xfrm>
        </p:grpSpPr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10893426" y="1865313"/>
              <a:ext cx="258763" cy="461963"/>
            </a:xfrm>
            <a:custGeom>
              <a:avLst/>
              <a:gdLst>
                <a:gd name="T0" fmla="*/ 43 w 139"/>
                <a:gd name="T1" fmla="*/ 0 h 248"/>
                <a:gd name="T2" fmla="*/ 79 w 139"/>
                <a:gd name="T3" fmla="*/ 31 h 248"/>
                <a:gd name="T4" fmla="*/ 96 w 139"/>
                <a:gd name="T5" fmla="*/ 75 h 248"/>
                <a:gd name="T6" fmla="*/ 43 w 139"/>
                <a:gd name="T7" fmla="*/ 163 h 248"/>
                <a:gd name="T8" fmla="*/ 38 w 139"/>
                <a:gd name="T9" fmla="*/ 192 h 248"/>
                <a:gd name="T10" fmla="*/ 45 w 139"/>
                <a:gd name="T11" fmla="*/ 212 h 248"/>
                <a:gd name="T12" fmla="*/ 96 w 139"/>
                <a:gd name="T13" fmla="*/ 158 h 248"/>
                <a:gd name="T14" fmla="*/ 87 w 139"/>
                <a:gd name="T15" fmla="*/ 137 h 248"/>
                <a:gd name="T16" fmla="*/ 89 w 139"/>
                <a:gd name="T17" fmla="*/ 137 h 248"/>
                <a:gd name="T18" fmla="*/ 125 w 139"/>
                <a:gd name="T19" fmla="*/ 169 h 248"/>
                <a:gd name="T20" fmla="*/ 137 w 139"/>
                <a:gd name="T21" fmla="*/ 194 h 248"/>
                <a:gd name="T22" fmla="*/ 86 w 139"/>
                <a:gd name="T23" fmla="*/ 248 h 248"/>
                <a:gd name="T24" fmla="*/ 57 w 139"/>
                <a:gd name="T25" fmla="*/ 237 h 248"/>
                <a:gd name="T26" fmla="*/ 15 w 139"/>
                <a:gd name="T27" fmla="*/ 201 h 248"/>
                <a:gd name="T28" fmla="*/ 0 w 139"/>
                <a:gd name="T29" fmla="*/ 162 h 248"/>
                <a:gd name="T30" fmla="*/ 42 w 139"/>
                <a:gd name="T31" fmla="*/ 74 h 248"/>
                <a:gd name="T32" fmla="*/ 50 w 139"/>
                <a:gd name="T33" fmla="*/ 36 h 248"/>
                <a:gd name="T34" fmla="*/ 42 w 139"/>
                <a:gd name="T35" fmla="*/ 2 h 248"/>
                <a:gd name="T36" fmla="*/ 43 w 139"/>
                <a:gd name="T37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9" h="248">
                  <a:moveTo>
                    <a:pt x="43" y="0"/>
                  </a:moveTo>
                  <a:cubicBezTo>
                    <a:pt x="79" y="31"/>
                    <a:pt x="79" y="31"/>
                    <a:pt x="79" y="31"/>
                  </a:cubicBezTo>
                  <a:cubicBezTo>
                    <a:pt x="93" y="43"/>
                    <a:pt x="96" y="59"/>
                    <a:pt x="96" y="75"/>
                  </a:cubicBezTo>
                  <a:cubicBezTo>
                    <a:pt x="96" y="113"/>
                    <a:pt x="57" y="131"/>
                    <a:pt x="43" y="163"/>
                  </a:cubicBezTo>
                  <a:cubicBezTo>
                    <a:pt x="40" y="172"/>
                    <a:pt x="37" y="182"/>
                    <a:pt x="38" y="192"/>
                  </a:cubicBezTo>
                  <a:cubicBezTo>
                    <a:pt x="38" y="195"/>
                    <a:pt x="40" y="211"/>
                    <a:pt x="45" y="212"/>
                  </a:cubicBezTo>
                  <a:cubicBezTo>
                    <a:pt x="79" y="220"/>
                    <a:pt x="107" y="196"/>
                    <a:pt x="96" y="158"/>
                  </a:cubicBezTo>
                  <a:cubicBezTo>
                    <a:pt x="93" y="148"/>
                    <a:pt x="91" y="143"/>
                    <a:pt x="87" y="137"/>
                  </a:cubicBezTo>
                  <a:cubicBezTo>
                    <a:pt x="89" y="137"/>
                    <a:pt x="89" y="137"/>
                    <a:pt x="89" y="137"/>
                  </a:cubicBezTo>
                  <a:cubicBezTo>
                    <a:pt x="125" y="169"/>
                    <a:pt x="125" y="169"/>
                    <a:pt x="125" y="169"/>
                  </a:cubicBezTo>
                  <a:cubicBezTo>
                    <a:pt x="131" y="177"/>
                    <a:pt x="137" y="183"/>
                    <a:pt x="137" y="194"/>
                  </a:cubicBezTo>
                  <a:cubicBezTo>
                    <a:pt x="139" y="224"/>
                    <a:pt x="113" y="248"/>
                    <a:pt x="86" y="248"/>
                  </a:cubicBezTo>
                  <a:cubicBezTo>
                    <a:pt x="74" y="248"/>
                    <a:pt x="64" y="243"/>
                    <a:pt x="57" y="237"/>
                  </a:cubicBezTo>
                  <a:cubicBezTo>
                    <a:pt x="15" y="201"/>
                    <a:pt x="15" y="201"/>
                    <a:pt x="15" y="201"/>
                  </a:cubicBezTo>
                  <a:cubicBezTo>
                    <a:pt x="3" y="190"/>
                    <a:pt x="0" y="178"/>
                    <a:pt x="0" y="162"/>
                  </a:cubicBezTo>
                  <a:cubicBezTo>
                    <a:pt x="0" y="126"/>
                    <a:pt x="29" y="105"/>
                    <a:pt x="42" y="74"/>
                  </a:cubicBezTo>
                  <a:cubicBezTo>
                    <a:pt x="48" y="61"/>
                    <a:pt x="50" y="49"/>
                    <a:pt x="50" y="36"/>
                  </a:cubicBezTo>
                  <a:cubicBezTo>
                    <a:pt x="50" y="25"/>
                    <a:pt x="50" y="10"/>
                    <a:pt x="42" y="2"/>
                  </a:cubicBezTo>
                  <a:cubicBezTo>
                    <a:pt x="43" y="0"/>
                    <a:pt x="43" y="0"/>
                    <a:pt x="43" y="0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1" name="Freeform 7"/>
            <p:cNvSpPr>
              <a:spLocks/>
            </p:cNvSpPr>
            <p:nvPr userDrawn="1"/>
          </p:nvSpPr>
          <p:spPr bwMode="auto">
            <a:xfrm>
              <a:off x="10821988" y="2347913"/>
              <a:ext cx="398463" cy="115888"/>
            </a:xfrm>
            <a:custGeom>
              <a:avLst/>
              <a:gdLst>
                <a:gd name="T0" fmla="*/ 171 w 215"/>
                <a:gd name="T1" fmla="*/ 17 h 62"/>
                <a:gd name="T2" fmla="*/ 215 w 215"/>
                <a:gd name="T3" fmla="*/ 55 h 62"/>
                <a:gd name="T4" fmla="*/ 213 w 215"/>
                <a:gd name="T5" fmla="*/ 55 h 62"/>
                <a:gd name="T6" fmla="*/ 170 w 215"/>
                <a:gd name="T7" fmla="*/ 40 h 62"/>
                <a:gd name="T8" fmla="*/ 126 w 215"/>
                <a:gd name="T9" fmla="*/ 49 h 62"/>
                <a:gd name="T10" fmla="*/ 107 w 215"/>
                <a:gd name="T11" fmla="*/ 56 h 62"/>
                <a:gd name="T12" fmla="*/ 77 w 215"/>
                <a:gd name="T13" fmla="*/ 61 h 62"/>
                <a:gd name="T14" fmla="*/ 35 w 215"/>
                <a:gd name="T15" fmla="*/ 37 h 62"/>
                <a:gd name="T16" fmla="*/ 0 w 215"/>
                <a:gd name="T17" fmla="*/ 7 h 62"/>
                <a:gd name="T18" fmla="*/ 2 w 215"/>
                <a:gd name="T19" fmla="*/ 6 h 62"/>
                <a:gd name="T20" fmla="*/ 67 w 215"/>
                <a:gd name="T21" fmla="*/ 20 h 62"/>
                <a:gd name="T22" fmla="*/ 124 w 215"/>
                <a:gd name="T23" fmla="*/ 1 h 62"/>
                <a:gd name="T24" fmla="*/ 144 w 215"/>
                <a:gd name="T25" fmla="*/ 2 h 62"/>
                <a:gd name="T26" fmla="*/ 171 w 215"/>
                <a:gd name="T27" fmla="*/ 1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5" h="62">
                  <a:moveTo>
                    <a:pt x="171" y="17"/>
                  </a:moveTo>
                  <a:cubicBezTo>
                    <a:pt x="171" y="18"/>
                    <a:pt x="211" y="52"/>
                    <a:pt x="215" y="55"/>
                  </a:cubicBezTo>
                  <a:cubicBezTo>
                    <a:pt x="213" y="55"/>
                    <a:pt x="213" y="55"/>
                    <a:pt x="213" y="55"/>
                  </a:cubicBezTo>
                  <a:cubicBezTo>
                    <a:pt x="201" y="45"/>
                    <a:pt x="187" y="41"/>
                    <a:pt x="170" y="40"/>
                  </a:cubicBezTo>
                  <a:cubicBezTo>
                    <a:pt x="155" y="40"/>
                    <a:pt x="140" y="44"/>
                    <a:pt x="126" y="49"/>
                  </a:cubicBezTo>
                  <a:cubicBezTo>
                    <a:pt x="120" y="51"/>
                    <a:pt x="113" y="54"/>
                    <a:pt x="107" y="56"/>
                  </a:cubicBezTo>
                  <a:cubicBezTo>
                    <a:pt x="98" y="60"/>
                    <a:pt x="87" y="62"/>
                    <a:pt x="77" y="61"/>
                  </a:cubicBezTo>
                  <a:cubicBezTo>
                    <a:pt x="62" y="59"/>
                    <a:pt x="47" y="48"/>
                    <a:pt x="35" y="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2" y="6"/>
                    <a:pt x="2" y="6"/>
                  </a:cubicBezTo>
                  <a:cubicBezTo>
                    <a:pt x="23" y="18"/>
                    <a:pt x="42" y="24"/>
                    <a:pt x="67" y="20"/>
                  </a:cubicBezTo>
                  <a:cubicBezTo>
                    <a:pt x="77" y="19"/>
                    <a:pt x="113" y="1"/>
                    <a:pt x="124" y="1"/>
                  </a:cubicBezTo>
                  <a:cubicBezTo>
                    <a:pt x="130" y="1"/>
                    <a:pt x="138" y="0"/>
                    <a:pt x="144" y="2"/>
                  </a:cubicBezTo>
                  <a:cubicBezTo>
                    <a:pt x="156" y="6"/>
                    <a:pt x="162" y="10"/>
                    <a:pt x="171" y="17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2" name="Freeform 8"/>
            <p:cNvSpPr>
              <a:spLocks noEditPoints="1"/>
            </p:cNvSpPr>
            <p:nvPr userDrawn="1"/>
          </p:nvSpPr>
          <p:spPr bwMode="auto">
            <a:xfrm>
              <a:off x="11202988" y="1911350"/>
              <a:ext cx="733425" cy="228600"/>
            </a:xfrm>
            <a:custGeom>
              <a:avLst/>
              <a:gdLst>
                <a:gd name="T0" fmla="*/ 213 w 395"/>
                <a:gd name="T1" fmla="*/ 26 h 122"/>
                <a:gd name="T2" fmla="*/ 231 w 395"/>
                <a:gd name="T3" fmla="*/ 76 h 122"/>
                <a:gd name="T4" fmla="*/ 391 w 395"/>
                <a:gd name="T5" fmla="*/ 116 h 122"/>
                <a:gd name="T6" fmla="*/ 341 w 395"/>
                <a:gd name="T7" fmla="*/ 52 h 122"/>
                <a:gd name="T8" fmla="*/ 383 w 395"/>
                <a:gd name="T9" fmla="*/ 8 h 122"/>
                <a:gd name="T10" fmla="*/ 349 w 395"/>
                <a:gd name="T11" fmla="*/ 2 h 122"/>
                <a:gd name="T12" fmla="*/ 356 w 395"/>
                <a:gd name="T13" fmla="*/ 19 h 122"/>
                <a:gd name="T14" fmla="*/ 319 w 395"/>
                <a:gd name="T15" fmla="*/ 20 h 122"/>
                <a:gd name="T16" fmla="*/ 326 w 395"/>
                <a:gd name="T17" fmla="*/ 2 h 122"/>
                <a:gd name="T18" fmla="*/ 279 w 395"/>
                <a:gd name="T19" fmla="*/ 8 h 122"/>
                <a:gd name="T20" fmla="*/ 321 w 395"/>
                <a:gd name="T21" fmla="*/ 61 h 122"/>
                <a:gd name="T22" fmla="*/ 283 w 395"/>
                <a:gd name="T23" fmla="*/ 113 h 122"/>
                <a:gd name="T24" fmla="*/ 274 w 395"/>
                <a:gd name="T25" fmla="*/ 113 h 122"/>
                <a:gd name="T26" fmla="*/ 227 w 395"/>
                <a:gd name="T27" fmla="*/ 0 h 122"/>
                <a:gd name="T28" fmla="*/ 171 w 395"/>
                <a:gd name="T29" fmla="*/ 106 h 122"/>
                <a:gd name="T30" fmla="*/ 142 w 395"/>
                <a:gd name="T31" fmla="*/ 109 h 122"/>
                <a:gd name="T32" fmla="*/ 141 w 395"/>
                <a:gd name="T33" fmla="*/ 24 h 122"/>
                <a:gd name="T34" fmla="*/ 154 w 395"/>
                <a:gd name="T35" fmla="*/ 8 h 122"/>
                <a:gd name="T36" fmla="*/ 125 w 395"/>
                <a:gd name="T37" fmla="*/ 2 h 122"/>
                <a:gd name="T38" fmla="*/ 35 w 395"/>
                <a:gd name="T39" fmla="*/ 2 h 122"/>
                <a:gd name="T40" fmla="*/ 4 w 395"/>
                <a:gd name="T41" fmla="*/ 8 h 122"/>
                <a:gd name="T42" fmla="*/ 17 w 395"/>
                <a:gd name="T43" fmla="*/ 23 h 122"/>
                <a:gd name="T44" fmla="*/ 16 w 395"/>
                <a:gd name="T45" fmla="*/ 108 h 122"/>
                <a:gd name="T46" fmla="*/ 7 w 395"/>
                <a:gd name="T47" fmla="*/ 116 h 122"/>
                <a:gd name="T48" fmla="*/ 41 w 395"/>
                <a:gd name="T49" fmla="*/ 122 h 122"/>
                <a:gd name="T50" fmla="*/ 36 w 395"/>
                <a:gd name="T51" fmla="*/ 116 h 122"/>
                <a:gd name="T52" fmla="*/ 26 w 395"/>
                <a:gd name="T53" fmla="*/ 97 h 122"/>
                <a:gd name="T54" fmla="*/ 26 w 395"/>
                <a:gd name="T55" fmla="*/ 34 h 122"/>
                <a:gd name="T56" fmla="*/ 73 w 395"/>
                <a:gd name="T57" fmla="*/ 122 h 122"/>
                <a:gd name="T58" fmla="*/ 117 w 395"/>
                <a:gd name="T59" fmla="*/ 37 h 122"/>
                <a:gd name="T60" fmla="*/ 117 w 395"/>
                <a:gd name="T61" fmla="*/ 112 h 122"/>
                <a:gd name="T62" fmla="*/ 103 w 395"/>
                <a:gd name="T63" fmla="*/ 122 h 122"/>
                <a:gd name="T64" fmla="*/ 143 w 395"/>
                <a:gd name="T65" fmla="*/ 122 h 122"/>
                <a:gd name="T66" fmla="*/ 157 w 395"/>
                <a:gd name="T67" fmla="*/ 122 h 122"/>
                <a:gd name="T68" fmla="*/ 186 w 395"/>
                <a:gd name="T69" fmla="*/ 116 h 122"/>
                <a:gd name="T70" fmla="*/ 190 w 395"/>
                <a:gd name="T71" fmla="*/ 84 h 122"/>
                <a:gd name="T72" fmla="*/ 242 w 395"/>
                <a:gd name="T73" fmla="*/ 104 h 122"/>
                <a:gd name="T74" fmla="*/ 233 w 395"/>
                <a:gd name="T75" fmla="*/ 122 h 122"/>
                <a:gd name="T76" fmla="*/ 273 w 395"/>
                <a:gd name="T77" fmla="*/ 122 h 122"/>
                <a:gd name="T78" fmla="*/ 281 w 395"/>
                <a:gd name="T79" fmla="*/ 122 h 122"/>
                <a:gd name="T80" fmla="*/ 284 w 395"/>
                <a:gd name="T81" fmla="*/ 122 h 122"/>
                <a:gd name="T82" fmla="*/ 300 w 395"/>
                <a:gd name="T83" fmla="*/ 115 h 122"/>
                <a:gd name="T84" fmla="*/ 302 w 395"/>
                <a:gd name="T85" fmla="*/ 101 h 122"/>
                <a:gd name="T86" fmla="*/ 350 w 395"/>
                <a:gd name="T87" fmla="*/ 103 h 122"/>
                <a:gd name="T88" fmla="*/ 345 w 395"/>
                <a:gd name="T89" fmla="*/ 122 h 122"/>
                <a:gd name="T90" fmla="*/ 391 w 395"/>
                <a:gd name="T91" fmla="*/ 116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95" h="122">
                  <a:moveTo>
                    <a:pt x="193" y="76"/>
                  </a:moveTo>
                  <a:cubicBezTo>
                    <a:pt x="213" y="26"/>
                    <a:pt x="213" y="26"/>
                    <a:pt x="213" y="26"/>
                  </a:cubicBezTo>
                  <a:cubicBezTo>
                    <a:pt x="213" y="26"/>
                    <a:pt x="213" y="26"/>
                    <a:pt x="213" y="26"/>
                  </a:cubicBezTo>
                  <a:cubicBezTo>
                    <a:pt x="231" y="76"/>
                    <a:pt x="231" y="76"/>
                    <a:pt x="231" y="76"/>
                  </a:cubicBezTo>
                  <a:cubicBezTo>
                    <a:pt x="193" y="76"/>
                    <a:pt x="193" y="76"/>
                    <a:pt x="193" y="76"/>
                  </a:cubicBezTo>
                  <a:close/>
                  <a:moveTo>
                    <a:pt x="391" y="116"/>
                  </a:moveTo>
                  <a:cubicBezTo>
                    <a:pt x="385" y="115"/>
                    <a:pt x="383" y="112"/>
                    <a:pt x="376" y="102"/>
                  </a:cubicBezTo>
                  <a:cubicBezTo>
                    <a:pt x="341" y="52"/>
                    <a:pt x="341" y="52"/>
                    <a:pt x="341" y="52"/>
                  </a:cubicBezTo>
                  <a:cubicBezTo>
                    <a:pt x="368" y="15"/>
                    <a:pt x="368" y="15"/>
                    <a:pt x="368" y="15"/>
                  </a:cubicBezTo>
                  <a:cubicBezTo>
                    <a:pt x="371" y="11"/>
                    <a:pt x="377" y="9"/>
                    <a:pt x="383" y="8"/>
                  </a:cubicBezTo>
                  <a:cubicBezTo>
                    <a:pt x="386" y="7"/>
                    <a:pt x="387" y="3"/>
                    <a:pt x="387" y="2"/>
                  </a:cubicBezTo>
                  <a:cubicBezTo>
                    <a:pt x="349" y="2"/>
                    <a:pt x="349" y="2"/>
                    <a:pt x="349" y="2"/>
                  </a:cubicBezTo>
                  <a:cubicBezTo>
                    <a:pt x="349" y="3"/>
                    <a:pt x="349" y="7"/>
                    <a:pt x="353" y="8"/>
                  </a:cubicBezTo>
                  <a:cubicBezTo>
                    <a:pt x="357" y="10"/>
                    <a:pt x="360" y="14"/>
                    <a:pt x="356" y="19"/>
                  </a:cubicBezTo>
                  <a:cubicBezTo>
                    <a:pt x="336" y="46"/>
                    <a:pt x="336" y="46"/>
                    <a:pt x="336" y="46"/>
                  </a:cubicBezTo>
                  <a:cubicBezTo>
                    <a:pt x="319" y="20"/>
                    <a:pt x="319" y="20"/>
                    <a:pt x="319" y="20"/>
                  </a:cubicBezTo>
                  <a:cubicBezTo>
                    <a:pt x="313" y="12"/>
                    <a:pt x="316" y="9"/>
                    <a:pt x="322" y="8"/>
                  </a:cubicBezTo>
                  <a:cubicBezTo>
                    <a:pt x="325" y="7"/>
                    <a:pt x="326" y="3"/>
                    <a:pt x="326" y="2"/>
                  </a:cubicBezTo>
                  <a:cubicBezTo>
                    <a:pt x="275" y="2"/>
                    <a:pt x="275" y="2"/>
                    <a:pt x="275" y="2"/>
                  </a:cubicBezTo>
                  <a:cubicBezTo>
                    <a:pt x="275" y="3"/>
                    <a:pt x="275" y="7"/>
                    <a:pt x="279" y="8"/>
                  </a:cubicBezTo>
                  <a:cubicBezTo>
                    <a:pt x="285" y="9"/>
                    <a:pt x="289" y="13"/>
                    <a:pt x="293" y="18"/>
                  </a:cubicBezTo>
                  <a:cubicBezTo>
                    <a:pt x="321" y="61"/>
                    <a:pt x="321" y="61"/>
                    <a:pt x="321" y="61"/>
                  </a:cubicBezTo>
                  <a:cubicBezTo>
                    <a:pt x="294" y="99"/>
                    <a:pt x="294" y="99"/>
                    <a:pt x="294" y="99"/>
                  </a:cubicBezTo>
                  <a:cubicBezTo>
                    <a:pt x="289" y="107"/>
                    <a:pt x="287" y="110"/>
                    <a:pt x="283" y="113"/>
                  </a:cubicBezTo>
                  <a:cubicBezTo>
                    <a:pt x="279" y="115"/>
                    <a:pt x="276" y="114"/>
                    <a:pt x="274" y="113"/>
                  </a:cubicBezTo>
                  <a:cubicBezTo>
                    <a:pt x="274" y="113"/>
                    <a:pt x="274" y="113"/>
                    <a:pt x="274" y="113"/>
                  </a:cubicBezTo>
                  <a:cubicBezTo>
                    <a:pt x="271" y="110"/>
                    <a:pt x="269" y="106"/>
                    <a:pt x="267" y="101"/>
                  </a:cubicBezTo>
                  <a:cubicBezTo>
                    <a:pt x="260" y="84"/>
                    <a:pt x="238" y="28"/>
                    <a:pt x="227" y="0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200" y="38"/>
                    <a:pt x="178" y="93"/>
                    <a:pt x="171" y="106"/>
                  </a:cubicBezTo>
                  <a:cubicBezTo>
                    <a:pt x="167" y="113"/>
                    <a:pt x="162" y="116"/>
                    <a:pt x="157" y="116"/>
                  </a:cubicBezTo>
                  <a:cubicBezTo>
                    <a:pt x="157" y="116"/>
                    <a:pt x="143" y="119"/>
                    <a:pt x="142" y="109"/>
                  </a:cubicBezTo>
                  <a:cubicBezTo>
                    <a:pt x="141" y="107"/>
                    <a:pt x="141" y="105"/>
                    <a:pt x="141" y="102"/>
                  </a:cubicBezTo>
                  <a:cubicBezTo>
                    <a:pt x="141" y="24"/>
                    <a:pt x="141" y="24"/>
                    <a:pt x="141" y="24"/>
                  </a:cubicBezTo>
                  <a:cubicBezTo>
                    <a:pt x="141" y="15"/>
                    <a:pt x="145" y="9"/>
                    <a:pt x="154" y="8"/>
                  </a:cubicBezTo>
                  <a:cubicBezTo>
                    <a:pt x="154" y="8"/>
                    <a:pt x="154" y="8"/>
                    <a:pt x="154" y="8"/>
                  </a:cubicBezTo>
                  <a:cubicBezTo>
                    <a:pt x="158" y="7"/>
                    <a:pt x="158" y="2"/>
                    <a:pt x="158" y="2"/>
                  </a:cubicBezTo>
                  <a:cubicBezTo>
                    <a:pt x="125" y="2"/>
                    <a:pt x="125" y="2"/>
                    <a:pt x="125" y="2"/>
                  </a:cubicBezTo>
                  <a:cubicBezTo>
                    <a:pt x="79" y="91"/>
                    <a:pt x="79" y="91"/>
                    <a:pt x="79" y="91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7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11" y="8"/>
                    <a:pt x="16" y="11"/>
                    <a:pt x="17" y="23"/>
                  </a:cubicBezTo>
                  <a:cubicBezTo>
                    <a:pt x="17" y="97"/>
                    <a:pt x="17" y="97"/>
                    <a:pt x="17" y="97"/>
                  </a:cubicBezTo>
                  <a:cubicBezTo>
                    <a:pt x="17" y="101"/>
                    <a:pt x="17" y="105"/>
                    <a:pt x="16" y="108"/>
                  </a:cubicBezTo>
                  <a:cubicBezTo>
                    <a:pt x="16" y="112"/>
                    <a:pt x="13" y="115"/>
                    <a:pt x="7" y="116"/>
                  </a:cubicBezTo>
                  <a:cubicBezTo>
                    <a:pt x="7" y="116"/>
                    <a:pt x="7" y="116"/>
                    <a:pt x="7" y="116"/>
                  </a:cubicBezTo>
                  <a:cubicBezTo>
                    <a:pt x="2" y="117"/>
                    <a:pt x="2" y="121"/>
                    <a:pt x="2" y="122"/>
                  </a:cubicBezTo>
                  <a:cubicBezTo>
                    <a:pt x="41" y="122"/>
                    <a:pt x="41" y="122"/>
                    <a:pt x="41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0"/>
                    <a:pt x="40" y="117"/>
                    <a:pt x="36" y="116"/>
                  </a:cubicBezTo>
                  <a:cubicBezTo>
                    <a:pt x="30" y="115"/>
                    <a:pt x="27" y="112"/>
                    <a:pt x="26" y="108"/>
                  </a:cubicBezTo>
                  <a:cubicBezTo>
                    <a:pt x="26" y="105"/>
                    <a:pt x="26" y="101"/>
                    <a:pt x="26" y="97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73" y="122"/>
                    <a:pt x="73" y="122"/>
                    <a:pt x="73" y="122"/>
                  </a:cubicBezTo>
                  <a:cubicBezTo>
                    <a:pt x="117" y="37"/>
                    <a:pt x="117" y="37"/>
                    <a:pt x="117" y="37"/>
                  </a:cubicBezTo>
                  <a:cubicBezTo>
                    <a:pt x="117" y="37"/>
                    <a:pt x="117" y="37"/>
                    <a:pt x="117" y="37"/>
                  </a:cubicBezTo>
                  <a:cubicBezTo>
                    <a:pt x="117" y="102"/>
                    <a:pt x="117" y="102"/>
                    <a:pt x="117" y="102"/>
                  </a:cubicBezTo>
                  <a:cubicBezTo>
                    <a:pt x="117" y="106"/>
                    <a:pt x="117" y="109"/>
                    <a:pt x="117" y="112"/>
                  </a:cubicBezTo>
                  <a:cubicBezTo>
                    <a:pt x="116" y="114"/>
                    <a:pt x="113" y="115"/>
                    <a:pt x="108" y="116"/>
                  </a:cubicBezTo>
                  <a:cubicBezTo>
                    <a:pt x="104" y="117"/>
                    <a:pt x="103" y="121"/>
                    <a:pt x="103" y="122"/>
                  </a:cubicBezTo>
                  <a:cubicBezTo>
                    <a:pt x="139" y="122"/>
                    <a:pt x="139" y="122"/>
                    <a:pt x="139" y="122"/>
                  </a:cubicBezTo>
                  <a:cubicBezTo>
                    <a:pt x="143" y="122"/>
                    <a:pt x="143" y="122"/>
                    <a:pt x="143" y="122"/>
                  </a:cubicBezTo>
                  <a:cubicBezTo>
                    <a:pt x="155" y="122"/>
                    <a:pt x="155" y="122"/>
                    <a:pt x="155" y="122"/>
                  </a:cubicBezTo>
                  <a:cubicBezTo>
                    <a:pt x="157" y="122"/>
                    <a:pt x="157" y="122"/>
                    <a:pt x="157" y="122"/>
                  </a:cubicBezTo>
                  <a:cubicBezTo>
                    <a:pt x="191" y="122"/>
                    <a:pt x="191" y="122"/>
                    <a:pt x="191" y="122"/>
                  </a:cubicBezTo>
                  <a:cubicBezTo>
                    <a:pt x="191" y="122"/>
                    <a:pt x="191" y="118"/>
                    <a:pt x="186" y="116"/>
                  </a:cubicBezTo>
                  <a:cubicBezTo>
                    <a:pt x="181" y="114"/>
                    <a:pt x="180" y="109"/>
                    <a:pt x="182" y="104"/>
                  </a:cubicBezTo>
                  <a:cubicBezTo>
                    <a:pt x="190" y="84"/>
                    <a:pt x="190" y="84"/>
                    <a:pt x="190" y="84"/>
                  </a:cubicBezTo>
                  <a:cubicBezTo>
                    <a:pt x="234" y="84"/>
                    <a:pt x="234" y="84"/>
                    <a:pt x="234" y="84"/>
                  </a:cubicBezTo>
                  <a:cubicBezTo>
                    <a:pt x="242" y="104"/>
                    <a:pt x="242" y="104"/>
                    <a:pt x="242" y="104"/>
                  </a:cubicBezTo>
                  <a:cubicBezTo>
                    <a:pt x="244" y="109"/>
                    <a:pt x="243" y="114"/>
                    <a:pt x="239" y="115"/>
                  </a:cubicBezTo>
                  <a:cubicBezTo>
                    <a:pt x="234" y="117"/>
                    <a:pt x="233" y="121"/>
                    <a:pt x="233" y="122"/>
                  </a:cubicBezTo>
                  <a:cubicBezTo>
                    <a:pt x="271" y="122"/>
                    <a:pt x="271" y="122"/>
                    <a:pt x="271" y="122"/>
                  </a:cubicBezTo>
                  <a:cubicBezTo>
                    <a:pt x="273" y="122"/>
                    <a:pt x="273" y="122"/>
                    <a:pt x="273" y="122"/>
                  </a:cubicBezTo>
                  <a:cubicBezTo>
                    <a:pt x="274" y="122"/>
                    <a:pt x="274" y="122"/>
                    <a:pt x="274" y="122"/>
                  </a:cubicBezTo>
                  <a:cubicBezTo>
                    <a:pt x="281" y="122"/>
                    <a:pt x="281" y="122"/>
                    <a:pt x="281" y="122"/>
                  </a:cubicBezTo>
                  <a:cubicBezTo>
                    <a:pt x="282" y="122"/>
                    <a:pt x="282" y="122"/>
                    <a:pt x="282" y="122"/>
                  </a:cubicBezTo>
                  <a:cubicBezTo>
                    <a:pt x="284" y="122"/>
                    <a:pt x="284" y="122"/>
                    <a:pt x="284" y="122"/>
                  </a:cubicBezTo>
                  <a:cubicBezTo>
                    <a:pt x="305" y="122"/>
                    <a:pt x="305" y="122"/>
                    <a:pt x="305" y="122"/>
                  </a:cubicBezTo>
                  <a:cubicBezTo>
                    <a:pt x="305" y="122"/>
                    <a:pt x="306" y="117"/>
                    <a:pt x="300" y="115"/>
                  </a:cubicBezTo>
                  <a:cubicBezTo>
                    <a:pt x="300" y="115"/>
                    <a:pt x="300" y="115"/>
                    <a:pt x="300" y="115"/>
                  </a:cubicBezTo>
                  <a:cubicBezTo>
                    <a:pt x="297" y="113"/>
                    <a:pt x="297" y="109"/>
                    <a:pt x="302" y="101"/>
                  </a:cubicBezTo>
                  <a:cubicBezTo>
                    <a:pt x="326" y="68"/>
                    <a:pt x="326" y="68"/>
                    <a:pt x="326" y="68"/>
                  </a:cubicBezTo>
                  <a:cubicBezTo>
                    <a:pt x="350" y="103"/>
                    <a:pt x="350" y="103"/>
                    <a:pt x="350" y="103"/>
                  </a:cubicBezTo>
                  <a:cubicBezTo>
                    <a:pt x="356" y="112"/>
                    <a:pt x="354" y="115"/>
                    <a:pt x="349" y="116"/>
                  </a:cubicBezTo>
                  <a:cubicBezTo>
                    <a:pt x="345" y="118"/>
                    <a:pt x="345" y="121"/>
                    <a:pt x="345" y="122"/>
                  </a:cubicBezTo>
                  <a:cubicBezTo>
                    <a:pt x="394" y="122"/>
                    <a:pt x="394" y="122"/>
                    <a:pt x="394" y="122"/>
                  </a:cubicBezTo>
                  <a:cubicBezTo>
                    <a:pt x="394" y="122"/>
                    <a:pt x="395" y="118"/>
                    <a:pt x="391" y="116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3" name="Freeform 9"/>
            <p:cNvSpPr>
              <a:spLocks/>
            </p:cNvSpPr>
            <p:nvPr userDrawn="1"/>
          </p:nvSpPr>
          <p:spPr bwMode="auto">
            <a:xfrm>
              <a:off x="11201401" y="2182813"/>
              <a:ext cx="195263" cy="220663"/>
            </a:xfrm>
            <a:custGeom>
              <a:avLst/>
              <a:gdLst>
                <a:gd name="T0" fmla="*/ 0 w 105"/>
                <a:gd name="T1" fmla="*/ 114 h 119"/>
                <a:gd name="T2" fmla="*/ 16 w 105"/>
                <a:gd name="T3" fmla="*/ 109 h 119"/>
                <a:gd name="T4" fmla="*/ 17 w 105"/>
                <a:gd name="T5" fmla="*/ 99 h 119"/>
                <a:gd name="T6" fmla="*/ 17 w 105"/>
                <a:gd name="T7" fmla="*/ 20 h 119"/>
                <a:gd name="T8" fmla="*/ 16 w 105"/>
                <a:gd name="T9" fmla="*/ 10 h 119"/>
                <a:gd name="T10" fmla="*/ 0 w 105"/>
                <a:gd name="T11" fmla="*/ 6 h 119"/>
                <a:gd name="T12" fmla="*/ 0 w 105"/>
                <a:gd name="T13" fmla="*/ 0 h 119"/>
                <a:gd name="T14" fmla="*/ 59 w 105"/>
                <a:gd name="T15" fmla="*/ 0 h 119"/>
                <a:gd name="T16" fmla="*/ 59 w 105"/>
                <a:gd name="T17" fmla="*/ 6 h 119"/>
                <a:gd name="T18" fmla="*/ 44 w 105"/>
                <a:gd name="T19" fmla="*/ 10 h 119"/>
                <a:gd name="T20" fmla="*/ 43 w 105"/>
                <a:gd name="T21" fmla="*/ 20 h 119"/>
                <a:gd name="T22" fmla="*/ 43 w 105"/>
                <a:gd name="T23" fmla="*/ 100 h 119"/>
                <a:gd name="T24" fmla="*/ 65 w 105"/>
                <a:gd name="T25" fmla="*/ 113 h 119"/>
                <a:gd name="T26" fmla="*/ 100 w 105"/>
                <a:gd name="T27" fmla="*/ 88 h 119"/>
                <a:gd name="T28" fmla="*/ 105 w 105"/>
                <a:gd name="T29" fmla="*/ 88 h 119"/>
                <a:gd name="T30" fmla="*/ 99 w 105"/>
                <a:gd name="T31" fmla="*/ 119 h 119"/>
                <a:gd name="T32" fmla="*/ 0 w 105"/>
                <a:gd name="T33" fmla="*/ 119 h 119"/>
                <a:gd name="T34" fmla="*/ 0 w 105"/>
                <a:gd name="T35" fmla="*/ 11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5" h="119">
                  <a:moveTo>
                    <a:pt x="0" y="114"/>
                  </a:moveTo>
                  <a:cubicBezTo>
                    <a:pt x="9" y="113"/>
                    <a:pt x="15" y="112"/>
                    <a:pt x="16" y="109"/>
                  </a:cubicBezTo>
                  <a:cubicBezTo>
                    <a:pt x="17" y="106"/>
                    <a:pt x="17" y="103"/>
                    <a:pt x="17" y="9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16"/>
                    <a:pt x="17" y="13"/>
                    <a:pt x="16" y="10"/>
                  </a:cubicBezTo>
                  <a:cubicBezTo>
                    <a:pt x="15" y="7"/>
                    <a:pt x="9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1" y="6"/>
                    <a:pt x="44" y="7"/>
                    <a:pt x="44" y="10"/>
                  </a:cubicBezTo>
                  <a:cubicBezTo>
                    <a:pt x="43" y="13"/>
                    <a:pt x="43" y="16"/>
                    <a:pt x="43" y="20"/>
                  </a:cubicBezTo>
                  <a:cubicBezTo>
                    <a:pt x="43" y="100"/>
                    <a:pt x="43" y="100"/>
                    <a:pt x="43" y="100"/>
                  </a:cubicBezTo>
                  <a:cubicBezTo>
                    <a:pt x="43" y="112"/>
                    <a:pt x="50" y="113"/>
                    <a:pt x="65" y="113"/>
                  </a:cubicBezTo>
                  <a:cubicBezTo>
                    <a:pt x="89" y="113"/>
                    <a:pt x="92" y="103"/>
                    <a:pt x="100" y="88"/>
                  </a:cubicBezTo>
                  <a:cubicBezTo>
                    <a:pt x="105" y="88"/>
                    <a:pt x="105" y="88"/>
                    <a:pt x="105" y="88"/>
                  </a:cubicBezTo>
                  <a:cubicBezTo>
                    <a:pt x="99" y="119"/>
                    <a:pt x="99" y="119"/>
                    <a:pt x="9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14"/>
                    <a:pt x="0" y="114"/>
                    <a:pt x="0" y="114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4" name="Freeform 10"/>
            <p:cNvSpPr>
              <a:spLocks/>
            </p:cNvSpPr>
            <p:nvPr userDrawn="1"/>
          </p:nvSpPr>
          <p:spPr bwMode="auto">
            <a:xfrm>
              <a:off x="11418888" y="2182813"/>
              <a:ext cx="109538" cy="220663"/>
            </a:xfrm>
            <a:custGeom>
              <a:avLst/>
              <a:gdLst>
                <a:gd name="T0" fmla="*/ 43 w 59"/>
                <a:gd name="T1" fmla="*/ 99 h 119"/>
                <a:gd name="T2" fmla="*/ 44 w 59"/>
                <a:gd name="T3" fmla="*/ 109 h 119"/>
                <a:gd name="T4" fmla="*/ 59 w 59"/>
                <a:gd name="T5" fmla="*/ 114 h 119"/>
                <a:gd name="T6" fmla="*/ 59 w 59"/>
                <a:gd name="T7" fmla="*/ 119 h 119"/>
                <a:gd name="T8" fmla="*/ 0 w 59"/>
                <a:gd name="T9" fmla="*/ 119 h 119"/>
                <a:gd name="T10" fmla="*/ 0 w 59"/>
                <a:gd name="T11" fmla="*/ 114 h 119"/>
                <a:gd name="T12" fmla="*/ 16 w 59"/>
                <a:gd name="T13" fmla="*/ 109 h 119"/>
                <a:gd name="T14" fmla="*/ 17 w 59"/>
                <a:gd name="T15" fmla="*/ 99 h 119"/>
                <a:gd name="T16" fmla="*/ 17 w 59"/>
                <a:gd name="T17" fmla="*/ 20 h 119"/>
                <a:gd name="T18" fmla="*/ 16 w 59"/>
                <a:gd name="T19" fmla="*/ 10 h 119"/>
                <a:gd name="T20" fmla="*/ 0 w 59"/>
                <a:gd name="T21" fmla="*/ 6 h 119"/>
                <a:gd name="T22" fmla="*/ 0 w 59"/>
                <a:gd name="T23" fmla="*/ 0 h 119"/>
                <a:gd name="T24" fmla="*/ 59 w 59"/>
                <a:gd name="T25" fmla="*/ 0 h 119"/>
                <a:gd name="T26" fmla="*/ 59 w 59"/>
                <a:gd name="T27" fmla="*/ 6 h 119"/>
                <a:gd name="T28" fmla="*/ 44 w 59"/>
                <a:gd name="T29" fmla="*/ 10 h 119"/>
                <a:gd name="T30" fmla="*/ 43 w 59"/>
                <a:gd name="T31" fmla="*/ 20 h 119"/>
                <a:gd name="T32" fmla="*/ 43 w 59"/>
                <a:gd name="T33" fmla="*/ 9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9" h="119">
                  <a:moveTo>
                    <a:pt x="43" y="99"/>
                  </a:moveTo>
                  <a:cubicBezTo>
                    <a:pt x="43" y="103"/>
                    <a:pt x="43" y="106"/>
                    <a:pt x="44" y="109"/>
                  </a:cubicBezTo>
                  <a:cubicBezTo>
                    <a:pt x="44" y="112"/>
                    <a:pt x="51" y="113"/>
                    <a:pt x="59" y="114"/>
                  </a:cubicBezTo>
                  <a:cubicBezTo>
                    <a:pt x="59" y="119"/>
                    <a:pt x="59" y="119"/>
                    <a:pt x="5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9" y="113"/>
                    <a:pt x="15" y="112"/>
                    <a:pt x="16" y="109"/>
                  </a:cubicBezTo>
                  <a:cubicBezTo>
                    <a:pt x="17" y="106"/>
                    <a:pt x="17" y="103"/>
                    <a:pt x="17" y="9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16"/>
                    <a:pt x="17" y="13"/>
                    <a:pt x="16" y="10"/>
                  </a:cubicBezTo>
                  <a:cubicBezTo>
                    <a:pt x="15" y="7"/>
                    <a:pt x="9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1" y="6"/>
                    <a:pt x="44" y="7"/>
                    <a:pt x="44" y="10"/>
                  </a:cubicBezTo>
                  <a:cubicBezTo>
                    <a:pt x="43" y="13"/>
                    <a:pt x="43" y="16"/>
                    <a:pt x="43" y="20"/>
                  </a:cubicBezTo>
                  <a:cubicBezTo>
                    <a:pt x="43" y="99"/>
                    <a:pt x="43" y="99"/>
                    <a:pt x="43" y="99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11553826" y="2182813"/>
              <a:ext cx="171450" cy="220663"/>
            </a:xfrm>
            <a:custGeom>
              <a:avLst/>
              <a:gdLst>
                <a:gd name="T0" fmla="*/ 0 w 92"/>
                <a:gd name="T1" fmla="*/ 0 h 119"/>
                <a:gd name="T2" fmla="*/ 92 w 92"/>
                <a:gd name="T3" fmla="*/ 0 h 119"/>
                <a:gd name="T4" fmla="*/ 92 w 92"/>
                <a:gd name="T5" fmla="*/ 28 h 119"/>
                <a:gd name="T6" fmla="*/ 87 w 92"/>
                <a:gd name="T7" fmla="*/ 28 h 119"/>
                <a:gd name="T8" fmla="*/ 66 w 92"/>
                <a:gd name="T9" fmla="*/ 7 h 119"/>
                <a:gd name="T10" fmla="*/ 43 w 92"/>
                <a:gd name="T11" fmla="*/ 7 h 119"/>
                <a:gd name="T12" fmla="*/ 43 w 92"/>
                <a:gd name="T13" fmla="*/ 57 h 119"/>
                <a:gd name="T14" fmla="*/ 60 w 92"/>
                <a:gd name="T15" fmla="*/ 57 h 119"/>
                <a:gd name="T16" fmla="*/ 77 w 92"/>
                <a:gd name="T17" fmla="*/ 41 h 119"/>
                <a:gd name="T18" fmla="*/ 82 w 92"/>
                <a:gd name="T19" fmla="*/ 41 h 119"/>
                <a:gd name="T20" fmla="*/ 82 w 92"/>
                <a:gd name="T21" fmla="*/ 81 h 119"/>
                <a:gd name="T22" fmla="*/ 77 w 92"/>
                <a:gd name="T23" fmla="*/ 81 h 119"/>
                <a:gd name="T24" fmla="*/ 60 w 92"/>
                <a:gd name="T25" fmla="*/ 64 h 119"/>
                <a:gd name="T26" fmla="*/ 43 w 92"/>
                <a:gd name="T27" fmla="*/ 64 h 119"/>
                <a:gd name="T28" fmla="*/ 43 w 92"/>
                <a:gd name="T29" fmla="*/ 99 h 119"/>
                <a:gd name="T30" fmla="*/ 43 w 92"/>
                <a:gd name="T31" fmla="*/ 109 h 119"/>
                <a:gd name="T32" fmla="*/ 59 w 92"/>
                <a:gd name="T33" fmla="*/ 114 h 119"/>
                <a:gd name="T34" fmla="*/ 59 w 92"/>
                <a:gd name="T35" fmla="*/ 119 h 119"/>
                <a:gd name="T36" fmla="*/ 0 w 92"/>
                <a:gd name="T37" fmla="*/ 119 h 119"/>
                <a:gd name="T38" fmla="*/ 0 w 92"/>
                <a:gd name="T39" fmla="*/ 114 h 119"/>
                <a:gd name="T40" fmla="*/ 16 w 92"/>
                <a:gd name="T41" fmla="*/ 109 h 119"/>
                <a:gd name="T42" fmla="*/ 16 w 92"/>
                <a:gd name="T43" fmla="*/ 99 h 119"/>
                <a:gd name="T44" fmla="*/ 16 w 92"/>
                <a:gd name="T45" fmla="*/ 20 h 119"/>
                <a:gd name="T46" fmla="*/ 16 w 92"/>
                <a:gd name="T47" fmla="*/ 10 h 119"/>
                <a:gd name="T48" fmla="*/ 0 w 92"/>
                <a:gd name="T49" fmla="*/ 6 h 119"/>
                <a:gd name="T50" fmla="*/ 0 w 92"/>
                <a:gd name="T51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2" h="119">
                  <a:moveTo>
                    <a:pt x="0" y="0"/>
                  </a:moveTo>
                  <a:cubicBezTo>
                    <a:pt x="92" y="0"/>
                    <a:pt x="92" y="0"/>
                    <a:pt x="92" y="0"/>
                  </a:cubicBezTo>
                  <a:cubicBezTo>
                    <a:pt x="92" y="28"/>
                    <a:pt x="92" y="28"/>
                    <a:pt x="92" y="28"/>
                  </a:cubicBezTo>
                  <a:cubicBezTo>
                    <a:pt x="87" y="28"/>
                    <a:pt x="87" y="28"/>
                    <a:pt x="87" y="28"/>
                  </a:cubicBezTo>
                  <a:cubicBezTo>
                    <a:pt x="84" y="16"/>
                    <a:pt x="79" y="7"/>
                    <a:pt x="66" y="7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3" y="57"/>
                    <a:pt x="43" y="57"/>
                    <a:pt x="43" y="57"/>
                  </a:cubicBezTo>
                  <a:cubicBezTo>
                    <a:pt x="60" y="57"/>
                    <a:pt x="60" y="57"/>
                    <a:pt x="60" y="57"/>
                  </a:cubicBezTo>
                  <a:cubicBezTo>
                    <a:pt x="72" y="57"/>
                    <a:pt x="77" y="51"/>
                    <a:pt x="77" y="41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82" y="81"/>
                    <a:pt x="82" y="81"/>
                    <a:pt x="82" y="81"/>
                  </a:cubicBezTo>
                  <a:cubicBezTo>
                    <a:pt x="77" y="81"/>
                    <a:pt x="77" y="81"/>
                    <a:pt x="77" y="81"/>
                  </a:cubicBezTo>
                  <a:cubicBezTo>
                    <a:pt x="77" y="71"/>
                    <a:pt x="73" y="64"/>
                    <a:pt x="60" y="64"/>
                  </a:cubicBezTo>
                  <a:cubicBezTo>
                    <a:pt x="43" y="64"/>
                    <a:pt x="43" y="64"/>
                    <a:pt x="43" y="64"/>
                  </a:cubicBezTo>
                  <a:cubicBezTo>
                    <a:pt x="43" y="99"/>
                    <a:pt x="43" y="99"/>
                    <a:pt x="43" y="99"/>
                  </a:cubicBezTo>
                  <a:cubicBezTo>
                    <a:pt x="43" y="103"/>
                    <a:pt x="43" y="106"/>
                    <a:pt x="43" y="109"/>
                  </a:cubicBezTo>
                  <a:cubicBezTo>
                    <a:pt x="44" y="112"/>
                    <a:pt x="50" y="113"/>
                    <a:pt x="59" y="114"/>
                  </a:cubicBezTo>
                  <a:cubicBezTo>
                    <a:pt x="59" y="119"/>
                    <a:pt x="59" y="119"/>
                    <a:pt x="5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9" y="113"/>
                    <a:pt x="15" y="112"/>
                    <a:pt x="16" y="109"/>
                  </a:cubicBezTo>
                  <a:cubicBezTo>
                    <a:pt x="16" y="106"/>
                    <a:pt x="16" y="103"/>
                    <a:pt x="16" y="99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6"/>
                    <a:pt x="16" y="13"/>
                    <a:pt x="16" y="10"/>
                  </a:cubicBezTo>
                  <a:cubicBezTo>
                    <a:pt x="15" y="7"/>
                    <a:pt x="9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6" name="Freeform 12"/>
            <p:cNvSpPr>
              <a:spLocks/>
            </p:cNvSpPr>
            <p:nvPr userDrawn="1"/>
          </p:nvSpPr>
          <p:spPr bwMode="auto">
            <a:xfrm>
              <a:off x="11739563" y="2182813"/>
              <a:ext cx="195263" cy="220663"/>
            </a:xfrm>
            <a:custGeom>
              <a:avLst/>
              <a:gdLst>
                <a:gd name="T0" fmla="*/ 0 w 105"/>
                <a:gd name="T1" fmla="*/ 114 h 119"/>
                <a:gd name="T2" fmla="*/ 16 w 105"/>
                <a:gd name="T3" fmla="*/ 109 h 119"/>
                <a:gd name="T4" fmla="*/ 17 w 105"/>
                <a:gd name="T5" fmla="*/ 99 h 119"/>
                <a:gd name="T6" fmla="*/ 17 w 105"/>
                <a:gd name="T7" fmla="*/ 20 h 119"/>
                <a:gd name="T8" fmla="*/ 16 w 105"/>
                <a:gd name="T9" fmla="*/ 10 h 119"/>
                <a:gd name="T10" fmla="*/ 0 w 105"/>
                <a:gd name="T11" fmla="*/ 6 h 119"/>
                <a:gd name="T12" fmla="*/ 0 w 105"/>
                <a:gd name="T13" fmla="*/ 0 h 119"/>
                <a:gd name="T14" fmla="*/ 92 w 105"/>
                <a:gd name="T15" fmla="*/ 0 h 119"/>
                <a:gd name="T16" fmla="*/ 92 w 105"/>
                <a:gd name="T17" fmla="*/ 28 h 119"/>
                <a:gd name="T18" fmla="*/ 87 w 105"/>
                <a:gd name="T19" fmla="*/ 28 h 119"/>
                <a:gd name="T20" fmla="*/ 67 w 105"/>
                <a:gd name="T21" fmla="*/ 7 h 119"/>
                <a:gd name="T22" fmla="*/ 43 w 105"/>
                <a:gd name="T23" fmla="*/ 7 h 119"/>
                <a:gd name="T24" fmla="*/ 43 w 105"/>
                <a:gd name="T25" fmla="*/ 54 h 119"/>
                <a:gd name="T26" fmla="*/ 58 w 105"/>
                <a:gd name="T27" fmla="*/ 54 h 119"/>
                <a:gd name="T28" fmla="*/ 75 w 105"/>
                <a:gd name="T29" fmla="*/ 38 h 119"/>
                <a:gd name="T30" fmla="*/ 80 w 105"/>
                <a:gd name="T31" fmla="*/ 38 h 119"/>
                <a:gd name="T32" fmla="*/ 80 w 105"/>
                <a:gd name="T33" fmla="*/ 77 h 119"/>
                <a:gd name="T34" fmla="*/ 75 w 105"/>
                <a:gd name="T35" fmla="*/ 77 h 119"/>
                <a:gd name="T36" fmla="*/ 58 w 105"/>
                <a:gd name="T37" fmla="*/ 60 h 119"/>
                <a:gd name="T38" fmla="*/ 43 w 105"/>
                <a:gd name="T39" fmla="*/ 60 h 119"/>
                <a:gd name="T40" fmla="*/ 43 w 105"/>
                <a:gd name="T41" fmla="*/ 99 h 119"/>
                <a:gd name="T42" fmla="*/ 65 w 105"/>
                <a:gd name="T43" fmla="*/ 113 h 119"/>
                <a:gd name="T44" fmla="*/ 100 w 105"/>
                <a:gd name="T45" fmla="*/ 88 h 119"/>
                <a:gd name="T46" fmla="*/ 105 w 105"/>
                <a:gd name="T47" fmla="*/ 88 h 119"/>
                <a:gd name="T48" fmla="*/ 99 w 105"/>
                <a:gd name="T49" fmla="*/ 119 h 119"/>
                <a:gd name="T50" fmla="*/ 0 w 105"/>
                <a:gd name="T51" fmla="*/ 119 h 119"/>
                <a:gd name="T52" fmla="*/ 0 w 105"/>
                <a:gd name="T53" fmla="*/ 11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5" h="119">
                  <a:moveTo>
                    <a:pt x="0" y="114"/>
                  </a:moveTo>
                  <a:cubicBezTo>
                    <a:pt x="9" y="113"/>
                    <a:pt x="15" y="112"/>
                    <a:pt x="16" y="109"/>
                  </a:cubicBezTo>
                  <a:cubicBezTo>
                    <a:pt x="17" y="106"/>
                    <a:pt x="17" y="103"/>
                    <a:pt x="17" y="9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16"/>
                    <a:pt x="17" y="13"/>
                    <a:pt x="16" y="10"/>
                  </a:cubicBezTo>
                  <a:cubicBezTo>
                    <a:pt x="15" y="7"/>
                    <a:pt x="9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92" y="0"/>
                    <a:pt x="92" y="0"/>
                    <a:pt x="92" y="0"/>
                  </a:cubicBezTo>
                  <a:cubicBezTo>
                    <a:pt x="92" y="28"/>
                    <a:pt x="92" y="28"/>
                    <a:pt x="92" y="28"/>
                  </a:cubicBezTo>
                  <a:cubicBezTo>
                    <a:pt x="87" y="28"/>
                    <a:pt x="87" y="28"/>
                    <a:pt x="87" y="28"/>
                  </a:cubicBezTo>
                  <a:cubicBezTo>
                    <a:pt x="84" y="16"/>
                    <a:pt x="80" y="7"/>
                    <a:pt x="67" y="7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58" y="54"/>
                    <a:pt x="58" y="54"/>
                    <a:pt x="58" y="54"/>
                  </a:cubicBezTo>
                  <a:cubicBezTo>
                    <a:pt x="70" y="54"/>
                    <a:pt x="75" y="47"/>
                    <a:pt x="75" y="38"/>
                  </a:cubicBezTo>
                  <a:cubicBezTo>
                    <a:pt x="80" y="38"/>
                    <a:pt x="80" y="38"/>
                    <a:pt x="80" y="38"/>
                  </a:cubicBezTo>
                  <a:cubicBezTo>
                    <a:pt x="80" y="77"/>
                    <a:pt x="80" y="77"/>
                    <a:pt x="80" y="77"/>
                  </a:cubicBezTo>
                  <a:cubicBezTo>
                    <a:pt x="75" y="77"/>
                    <a:pt x="75" y="77"/>
                    <a:pt x="75" y="77"/>
                  </a:cubicBezTo>
                  <a:cubicBezTo>
                    <a:pt x="75" y="68"/>
                    <a:pt x="71" y="60"/>
                    <a:pt x="58" y="60"/>
                  </a:cubicBezTo>
                  <a:cubicBezTo>
                    <a:pt x="43" y="60"/>
                    <a:pt x="43" y="60"/>
                    <a:pt x="43" y="60"/>
                  </a:cubicBezTo>
                  <a:cubicBezTo>
                    <a:pt x="43" y="99"/>
                    <a:pt x="43" y="99"/>
                    <a:pt x="43" y="99"/>
                  </a:cubicBezTo>
                  <a:cubicBezTo>
                    <a:pt x="43" y="112"/>
                    <a:pt x="50" y="113"/>
                    <a:pt x="65" y="113"/>
                  </a:cubicBezTo>
                  <a:cubicBezTo>
                    <a:pt x="89" y="113"/>
                    <a:pt x="92" y="103"/>
                    <a:pt x="100" y="88"/>
                  </a:cubicBezTo>
                  <a:cubicBezTo>
                    <a:pt x="105" y="88"/>
                    <a:pt x="105" y="88"/>
                    <a:pt x="105" y="88"/>
                  </a:cubicBezTo>
                  <a:cubicBezTo>
                    <a:pt x="99" y="119"/>
                    <a:pt x="99" y="119"/>
                    <a:pt x="9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14"/>
                    <a:pt x="0" y="114"/>
                    <a:pt x="0" y="114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7" name="Freeform 13"/>
            <p:cNvSpPr>
              <a:spLocks/>
            </p:cNvSpPr>
            <p:nvPr userDrawn="1"/>
          </p:nvSpPr>
          <p:spPr bwMode="auto">
            <a:xfrm>
              <a:off x="11215688" y="2463800"/>
              <a:ext cx="14288" cy="77788"/>
            </a:xfrm>
            <a:custGeom>
              <a:avLst/>
              <a:gdLst>
                <a:gd name="T0" fmla="*/ 0 w 9"/>
                <a:gd name="T1" fmla="*/ 49 h 49"/>
                <a:gd name="T2" fmla="*/ 9 w 9"/>
                <a:gd name="T3" fmla="*/ 49 h 49"/>
                <a:gd name="T4" fmla="*/ 9 w 9"/>
                <a:gd name="T5" fmla="*/ 0 h 49"/>
                <a:gd name="T6" fmla="*/ 0 w 9"/>
                <a:gd name="T7" fmla="*/ 0 h 49"/>
                <a:gd name="T8" fmla="*/ 0 w 9"/>
                <a:gd name="T9" fmla="*/ 49 h 49"/>
                <a:gd name="T10" fmla="*/ 0 w 9"/>
                <a:gd name="T11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49">
                  <a:moveTo>
                    <a:pt x="0" y="49"/>
                  </a:moveTo>
                  <a:lnTo>
                    <a:pt x="9" y="49"/>
                  </a:lnTo>
                  <a:lnTo>
                    <a:pt x="9" y="0"/>
                  </a:lnTo>
                  <a:lnTo>
                    <a:pt x="0" y="0"/>
                  </a:lnTo>
                  <a:lnTo>
                    <a:pt x="0" y="49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8" name="Freeform 14"/>
            <p:cNvSpPr>
              <a:spLocks/>
            </p:cNvSpPr>
            <p:nvPr userDrawn="1"/>
          </p:nvSpPr>
          <p:spPr bwMode="auto">
            <a:xfrm>
              <a:off x="11266488" y="2463800"/>
              <a:ext cx="58738" cy="77788"/>
            </a:xfrm>
            <a:custGeom>
              <a:avLst/>
              <a:gdLst>
                <a:gd name="T0" fmla="*/ 28 w 37"/>
                <a:gd name="T1" fmla="*/ 40 h 49"/>
                <a:gd name="T2" fmla="*/ 28 w 37"/>
                <a:gd name="T3" fmla="*/ 40 h 49"/>
                <a:gd name="T4" fmla="*/ 14 w 37"/>
                <a:gd name="T5" fmla="*/ 1 h 49"/>
                <a:gd name="T6" fmla="*/ 14 w 37"/>
                <a:gd name="T7" fmla="*/ 0 h 49"/>
                <a:gd name="T8" fmla="*/ 0 w 37"/>
                <a:gd name="T9" fmla="*/ 0 h 49"/>
                <a:gd name="T10" fmla="*/ 0 w 37"/>
                <a:gd name="T11" fmla="*/ 49 h 49"/>
                <a:gd name="T12" fmla="*/ 8 w 37"/>
                <a:gd name="T13" fmla="*/ 49 h 49"/>
                <a:gd name="T14" fmla="*/ 8 w 37"/>
                <a:gd name="T15" fmla="*/ 9 h 49"/>
                <a:gd name="T16" fmla="*/ 8 w 37"/>
                <a:gd name="T17" fmla="*/ 9 h 49"/>
                <a:gd name="T18" fmla="*/ 23 w 37"/>
                <a:gd name="T19" fmla="*/ 49 h 49"/>
                <a:gd name="T20" fmla="*/ 23 w 37"/>
                <a:gd name="T21" fmla="*/ 49 h 49"/>
                <a:gd name="T22" fmla="*/ 37 w 37"/>
                <a:gd name="T23" fmla="*/ 49 h 49"/>
                <a:gd name="T24" fmla="*/ 37 w 37"/>
                <a:gd name="T25" fmla="*/ 0 h 49"/>
                <a:gd name="T26" fmla="*/ 28 w 37"/>
                <a:gd name="T27" fmla="*/ 0 h 49"/>
                <a:gd name="T28" fmla="*/ 28 w 37"/>
                <a:gd name="T29" fmla="*/ 40 h 49"/>
                <a:gd name="T30" fmla="*/ 28 w 37"/>
                <a:gd name="T31" fmla="*/ 4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7" h="49">
                  <a:moveTo>
                    <a:pt x="28" y="40"/>
                  </a:moveTo>
                  <a:lnTo>
                    <a:pt x="28" y="40"/>
                  </a:lnTo>
                  <a:lnTo>
                    <a:pt x="14" y="1"/>
                  </a:lnTo>
                  <a:lnTo>
                    <a:pt x="14" y="0"/>
                  </a:lnTo>
                  <a:lnTo>
                    <a:pt x="0" y="0"/>
                  </a:lnTo>
                  <a:lnTo>
                    <a:pt x="0" y="49"/>
                  </a:lnTo>
                  <a:lnTo>
                    <a:pt x="8" y="49"/>
                  </a:lnTo>
                  <a:lnTo>
                    <a:pt x="8" y="9"/>
                  </a:lnTo>
                  <a:lnTo>
                    <a:pt x="8" y="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37" y="49"/>
                  </a:lnTo>
                  <a:lnTo>
                    <a:pt x="37" y="0"/>
                  </a:lnTo>
                  <a:lnTo>
                    <a:pt x="28" y="0"/>
                  </a:lnTo>
                  <a:lnTo>
                    <a:pt x="28" y="40"/>
                  </a:lnTo>
                  <a:lnTo>
                    <a:pt x="28" y="40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9" name="Freeform 15"/>
            <p:cNvSpPr>
              <a:spLocks/>
            </p:cNvSpPr>
            <p:nvPr userDrawn="1"/>
          </p:nvSpPr>
          <p:spPr bwMode="auto">
            <a:xfrm>
              <a:off x="11356976" y="2463800"/>
              <a:ext cx="50800" cy="80963"/>
            </a:xfrm>
            <a:custGeom>
              <a:avLst/>
              <a:gdLst>
                <a:gd name="T0" fmla="*/ 16 w 27"/>
                <a:gd name="T1" fmla="*/ 18 h 43"/>
                <a:gd name="T2" fmla="*/ 7 w 27"/>
                <a:gd name="T3" fmla="*/ 12 h 43"/>
                <a:gd name="T4" fmla="*/ 14 w 27"/>
                <a:gd name="T5" fmla="*/ 7 h 43"/>
                <a:gd name="T6" fmla="*/ 26 w 27"/>
                <a:gd name="T7" fmla="*/ 8 h 43"/>
                <a:gd name="T8" fmla="*/ 26 w 27"/>
                <a:gd name="T9" fmla="*/ 8 h 43"/>
                <a:gd name="T10" fmla="*/ 26 w 27"/>
                <a:gd name="T11" fmla="*/ 1 h 43"/>
                <a:gd name="T12" fmla="*/ 26 w 27"/>
                <a:gd name="T13" fmla="*/ 1 h 43"/>
                <a:gd name="T14" fmla="*/ 14 w 27"/>
                <a:gd name="T15" fmla="*/ 0 h 43"/>
                <a:gd name="T16" fmla="*/ 0 w 27"/>
                <a:gd name="T17" fmla="*/ 12 h 43"/>
                <a:gd name="T18" fmla="*/ 12 w 27"/>
                <a:gd name="T19" fmla="*/ 24 h 43"/>
                <a:gd name="T20" fmla="*/ 20 w 27"/>
                <a:gd name="T21" fmla="*/ 30 h 43"/>
                <a:gd name="T22" fmla="*/ 13 w 27"/>
                <a:gd name="T23" fmla="*/ 36 h 43"/>
                <a:gd name="T24" fmla="*/ 1 w 27"/>
                <a:gd name="T25" fmla="*/ 35 h 43"/>
                <a:gd name="T26" fmla="*/ 1 w 27"/>
                <a:gd name="T27" fmla="*/ 35 h 43"/>
                <a:gd name="T28" fmla="*/ 0 w 27"/>
                <a:gd name="T29" fmla="*/ 42 h 43"/>
                <a:gd name="T30" fmla="*/ 1 w 27"/>
                <a:gd name="T31" fmla="*/ 42 h 43"/>
                <a:gd name="T32" fmla="*/ 13 w 27"/>
                <a:gd name="T33" fmla="*/ 43 h 43"/>
                <a:gd name="T34" fmla="*/ 27 w 27"/>
                <a:gd name="T35" fmla="*/ 30 h 43"/>
                <a:gd name="T36" fmla="*/ 16 w 27"/>
                <a:gd name="T37" fmla="*/ 1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" h="43">
                  <a:moveTo>
                    <a:pt x="16" y="18"/>
                  </a:moveTo>
                  <a:cubicBezTo>
                    <a:pt x="9" y="16"/>
                    <a:pt x="7" y="15"/>
                    <a:pt x="7" y="12"/>
                  </a:cubicBezTo>
                  <a:cubicBezTo>
                    <a:pt x="7" y="8"/>
                    <a:pt x="11" y="7"/>
                    <a:pt x="14" y="7"/>
                  </a:cubicBezTo>
                  <a:cubicBezTo>
                    <a:pt x="17" y="7"/>
                    <a:pt x="26" y="8"/>
                    <a:pt x="26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19" y="0"/>
                    <a:pt x="14" y="0"/>
                  </a:cubicBezTo>
                  <a:cubicBezTo>
                    <a:pt x="5" y="0"/>
                    <a:pt x="0" y="4"/>
                    <a:pt x="0" y="12"/>
                  </a:cubicBezTo>
                  <a:cubicBezTo>
                    <a:pt x="0" y="19"/>
                    <a:pt x="4" y="22"/>
                    <a:pt x="12" y="24"/>
                  </a:cubicBezTo>
                  <a:cubicBezTo>
                    <a:pt x="18" y="26"/>
                    <a:pt x="20" y="27"/>
                    <a:pt x="20" y="30"/>
                  </a:cubicBezTo>
                  <a:cubicBezTo>
                    <a:pt x="20" y="34"/>
                    <a:pt x="18" y="36"/>
                    <a:pt x="13" y="36"/>
                  </a:cubicBezTo>
                  <a:cubicBezTo>
                    <a:pt x="9" y="36"/>
                    <a:pt x="1" y="35"/>
                    <a:pt x="1" y="35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1" y="42"/>
                    <a:pt x="8" y="43"/>
                    <a:pt x="13" y="43"/>
                  </a:cubicBezTo>
                  <a:cubicBezTo>
                    <a:pt x="23" y="43"/>
                    <a:pt x="27" y="39"/>
                    <a:pt x="27" y="30"/>
                  </a:cubicBezTo>
                  <a:cubicBezTo>
                    <a:pt x="27" y="23"/>
                    <a:pt x="24" y="21"/>
                    <a:pt x="16" y="18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20" name="Freeform 16"/>
            <p:cNvSpPr>
              <a:spLocks/>
            </p:cNvSpPr>
            <p:nvPr userDrawn="1"/>
          </p:nvSpPr>
          <p:spPr bwMode="auto">
            <a:xfrm>
              <a:off x="11436351" y="2463800"/>
              <a:ext cx="55563" cy="80963"/>
            </a:xfrm>
            <a:custGeom>
              <a:avLst/>
              <a:gdLst>
                <a:gd name="T0" fmla="*/ 22 w 30"/>
                <a:gd name="T1" fmla="*/ 29 h 43"/>
                <a:gd name="T2" fmla="*/ 15 w 30"/>
                <a:gd name="T3" fmla="*/ 36 h 43"/>
                <a:gd name="T4" fmla="*/ 7 w 30"/>
                <a:gd name="T5" fmla="*/ 29 h 43"/>
                <a:gd name="T6" fmla="*/ 7 w 30"/>
                <a:gd name="T7" fmla="*/ 0 h 43"/>
                <a:gd name="T8" fmla="*/ 0 w 30"/>
                <a:gd name="T9" fmla="*/ 0 h 43"/>
                <a:gd name="T10" fmla="*/ 0 w 30"/>
                <a:gd name="T11" fmla="*/ 29 h 43"/>
                <a:gd name="T12" fmla="*/ 15 w 30"/>
                <a:gd name="T13" fmla="*/ 43 h 43"/>
                <a:gd name="T14" fmla="*/ 30 w 30"/>
                <a:gd name="T15" fmla="*/ 29 h 43"/>
                <a:gd name="T16" fmla="*/ 30 w 30"/>
                <a:gd name="T17" fmla="*/ 0 h 43"/>
                <a:gd name="T18" fmla="*/ 22 w 30"/>
                <a:gd name="T19" fmla="*/ 0 h 43"/>
                <a:gd name="T20" fmla="*/ 22 w 30"/>
                <a:gd name="T21" fmla="*/ 2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" h="43">
                  <a:moveTo>
                    <a:pt x="22" y="29"/>
                  </a:moveTo>
                  <a:cubicBezTo>
                    <a:pt x="22" y="34"/>
                    <a:pt x="20" y="36"/>
                    <a:pt x="15" y="36"/>
                  </a:cubicBezTo>
                  <a:cubicBezTo>
                    <a:pt x="9" y="36"/>
                    <a:pt x="7" y="34"/>
                    <a:pt x="7" y="29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8"/>
                    <a:pt x="4" y="43"/>
                    <a:pt x="15" y="43"/>
                  </a:cubicBezTo>
                  <a:cubicBezTo>
                    <a:pt x="25" y="43"/>
                    <a:pt x="30" y="38"/>
                    <a:pt x="30" y="29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29"/>
                    <a:pt x="22" y="29"/>
                    <a:pt x="22" y="29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21" name="Freeform 17"/>
            <p:cNvSpPr>
              <a:spLocks noEditPoints="1"/>
            </p:cNvSpPr>
            <p:nvPr userDrawn="1"/>
          </p:nvSpPr>
          <p:spPr bwMode="auto">
            <a:xfrm>
              <a:off x="11526838" y="2463800"/>
              <a:ext cx="55563" cy="77788"/>
            </a:xfrm>
            <a:custGeom>
              <a:avLst/>
              <a:gdLst>
                <a:gd name="T0" fmla="*/ 8 w 30"/>
                <a:gd name="T1" fmla="*/ 7 h 42"/>
                <a:gd name="T2" fmla="*/ 15 w 30"/>
                <a:gd name="T3" fmla="*/ 7 h 42"/>
                <a:gd name="T4" fmla="*/ 22 w 30"/>
                <a:gd name="T5" fmla="*/ 14 h 42"/>
                <a:gd name="T6" fmla="*/ 16 w 30"/>
                <a:gd name="T7" fmla="*/ 21 h 42"/>
                <a:gd name="T8" fmla="*/ 8 w 30"/>
                <a:gd name="T9" fmla="*/ 21 h 42"/>
                <a:gd name="T10" fmla="*/ 8 w 30"/>
                <a:gd name="T11" fmla="*/ 7 h 42"/>
                <a:gd name="T12" fmla="*/ 30 w 30"/>
                <a:gd name="T13" fmla="*/ 14 h 42"/>
                <a:gd name="T14" fmla="*/ 15 w 30"/>
                <a:gd name="T15" fmla="*/ 0 h 42"/>
                <a:gd name="T16" fmla="*/ 0 w 30"/>
                <a:gd name="T17" fmla="*/ 0 h 42"/>
                <a:gd name="T18" fmla="*/ 0 w 30"/>
                <a:gd name="T19" fmla="*/ 42 h 42"/>
                <a:gd name="T20" fmla="*/ 8 w 30"/>
                <a:gd name="T21" fmla="*/ 42 h 42"/>
                <a:gd name="T22" fmla="*/ 8 w 30"/>
                <a:gd name="T23" fmla="*/ 28 h 42"/>
                <a:gd name="T24" fmla="*/ 15 w 30"/>
                <a:gd name="T25" fmla="*/ 28 h 42"/>
                <a:gd name="T26" fmla="*/ 16 w 30"/>
                <a:gd name="T27" fmla="*/ 28 h 42"/>
                <a:gd name="T28" fmla="*/ 22 w 30"/>
                <a:gd name="T29" fmla="*/ 42 h 42"/>
                <a:gd name="T30" fmla="*/ 30 w 30"/>
                <a:gd name="T31" fmla="*/ 42 h 42"/>
                <a:gd name="T32" fmla="*/ 23 w 30"/>
                <a:gd name="T33" fmla="*/ 26 h 42"/>
                <a:gd name="T34" fmla="*/ 30 w 30"/>
                <a:gd name="T35" fmla="*/ 1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42">
                  <a:moveTo>
                    <a:pt x="8" y="7"/>
                  </a:moveTo>
                  <a:cubicBezTo>
                    <a:pt x="15" y="7"/>
                    <a:pt x="15" y="7"/>
                    <a:pt x="15" y="7"/>
                  </a:cubicBezTo>
                  <a:cubicBezTo>
                    <a:pt x="19" y="7"/>
                    <a:pt x="22" y="10"/>
                    <a:pt x="22" y="14"/>
                  </a:cubicBezTo>
                  <a:cubicBezTo>
                    <a:pt x="22" y="18"/>
                    <a:pt x="20" y="21"/>
                    <a:pt x="16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7"/>
                    <a:pt x="8" y="7"/>
                    <a:pt x="8" y="7"/>
                  </a:cubicBezTo>
                  <a:close/>
                  <a:moveTo>
                    <a:pt x="30" y="14"/>
                  </a:moveTo>
                  <a:cubicBezTo>
                    <a:pt x="30" y="5"/>
                    <a:pt x="25" y="0"/>
                    <a:pt x="1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22" y="42"/>
                    <a:pt x="22" y="42"/>
                    <a:pt x="22" y="42"/>
                  </a:cubicBezTo>
                  <a:cubicBezTo>
                    <a:pt x="30" y="42"/>
                    <a:pt x="30" y="42"/>
                    <a:pt x="30" y="42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8" y="24"/>
                    <a:pt x="30" y="20"/>
                    <a:pt x="30" y="14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22" name="Freeform 18"/>
            <p:cNvSpPr>
              <a:spLocks noEditPoints="1"/>
            </p:cNvSpPr>
            <p:nvPr userDrawn="1"/>
          </p:nvSpPr>
          <p:spPr bwMode="auto">
            <a:xfrm>
              <a:off x="11606213" y="2463800"/>
              <a:ext cx="63500" cy="77788"/>
            </a:xfrm>
            <a:custGeom>
              <a:avLst/>
              <a:gdLst>
                <a:gd name="T0" fmla="*/ 21 w 40"/>
                <a:gd name="T1" fmla="*/ 8 h 49"/>
                <a:gd name="T2" fmla="*/ 26 w 40"/>
                <a:gd name="T3" fmla="*/ 32 h 49"/>
                <a:gd name="T4" fmla="*/ 14 w 40"/>
                <a:gd name="T5" fmla="*/ 32 h 49"/>
                <a:gd name="T6" fmla="*/ 19 w 40"/>
                <a:gd name="T7" fmla="*/ 8 h 49"/>
                <a:gd name="T8" fmla="*/ 21 w 40"/>
                <a:gd name="T9" fmla="*/ 8 h 49"/>
                <a:gd name="T10" fmla="*/ 21 w 40"/>
                <a:gd name="T11" fmla="*/ 8 h 49"/>
                <a:gd name="T12" fmla="*/ 28 w 40"/>
                <a:gd name="T13" fmla="*/ 0 h 49"/>
                <a:gd name="T14" fmla="*/ 12 w 40"/>
                <a:gd name="T15" fmla="*/ 0 h 49"/>
                <a:gd name="T16" fmla="*/ 1 w 40"/>
                <a:gd name="T17" fmla="*/ 49 h 49"/>
                <a:gd name="T18" fmla="*/ 0 w 40"/>
                <a:gd name="T19" fmla="*/ 49 h 49"/>
                <a:gd name="T20" fmla="*/ 9 w 40"/>
                <a:gd name="T21" fmla="*/ 49 h 49"/>
                <a:gd name="T22" fmla="*/ 12 w 40"/>
                <a:gd name="T23" fmla="*/ 40 h 49"/>
                <a:gd name="T24" fmla="*/ 28 w 40"/>
                <a:gd name="T25" fmla="*/ 40 h 49"/>
                <a:gd name="T26" fmla="*/ 30 w 40"/>
                <a:gd name="T27" fmla="*/ 49 h 49"/>
                <a:gd name="T28" fmla="*/ 40 w 40"/>
                <a:gd name="T29" fmla="*/ 49 h 49"/>
                <a:gd name="T30" fmla="*/ 28 w 40"/>
                <a:gd name="T31" fmla="*/ 1 h 49"/>
                <a:gd name="T32" fmla="*/ 28 w 40"/>
                <a:gd name="T33" fmla="*/ 0 h 49"/>
                <a:gd name="T34" fmla="*/ 28 w 40"/>
                <a:gd name="T3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" h="49">
                  <a:moveTo>
                    <a:pt x="21" y="8"/>
                  </a:moveTo>
                  <a:lnTo>
                    <a:pt x="26" y="32"/>
                  </a:lnTo>
                  <a:lnTo>
                    <a:pt x="14" y="32"/>
                  </a:lnTo>
                  <a:lnTo>
                    <a:pt x="19" y="8"/>
                  </a:lnTo>
                  <a:lnTo>
                    <a:pt x="21" y="8"/>
                  </a:lnTo>
                  <a:lnTo>
                    <a:pt x="21" y="8"/>
                  </a:lnTo>
                  <a:close/>
                  <a:moveTo>
                    <a:pt x="28" y="0"/>
                  </a:moveTo>
                  <a:lnTo>
                    <a:pt x="12" y="0"/>
                  </a:lnTo>
                  <a:lnTo>
                    <a:pt x="1" y="49"/>
                  </a:lnTo>
                  <a:lnTo>
                    <a:pt x="0" y="49"/>
                  </a:lnTo>
                  <a:lnTo>
                    <a:pt x="9" y="49"/>
                  </a:lnTo>
                  <a:lnTo>
                    <a:pt x="12" y="40"/>
                  </a:lnTo>
                  <a:lnTo>
                    <a:pt x="28" y="40"/>
                  </a:lnTo>
                  <a:lnTo>
                    <a:pt x="30" y="49"/>
                  </a:lnTo>
                  <a:lnTo>
                    <a:pt x="40" y="49"/>
                  </a:lnTo>
                  <a:lnTo>
                    <a:pt x="28" y="1"/>
                  </a:lnTo>
                  <a:lnTo>
                    <a:pt x="28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23" name="Freeform 19"/>
            <p:cNvSpPr>
              <a:spLocks/>
            </p:cNvSpPr>
            <p:nvPr userDrawn="1"/>
          </p:nvSpPr>
          <p:spPr bwMode="auto">
            <a:xfrm>
              <a:off x="11696701" y="2463800"/>
              <a:ext cx="61913" cy="77788"/>
            </a:xfrm>
            <a:custGeom>
              <a:avLst/>
              <a:gdLst>
                <a:gd name="T0" fmla="*/ 30 w 39"/>
                <a:gd name="T1" fmla="*/ 40 h 49"/>
                <a:gd name="T2" fmla="*/ 30 w 39"/>
                <a:gd name="T3" fmla="*/ 40 h 49"/>
                <a:gd name="T4" fmla="*/ 16 w 39"/>
                <a:gd name="T5" fmla="*/ 1 h 49"/>
                <a:gd name="T6" fmla="*/ 14 w 39"/>
                <a:gd name="T7" fmla="*/ 0 h 49"/>
                <a:gd name="T8" fmla="*/ 0 w 39"/>
                <a:gd name="T9" fmla="*/ 0 h 49"/>
                <a:gd name="T10" fmla="*/ 0 w 39"/>
                <a:gd name="T11" fmla="*/ 49 h 49"/>
                <a:gd name="T12" fmla="*/ 10 w 39"/>
                <a:gd name="T13" fmla="*/ 49 h 49"/>
                <a:gd name="T14" fmla="*/ 10 w 39"/>
                <a:gd name="T15" fmla="*/ 9 h 49"/>
                <a:gd name="T16" fmla="*/ 25 w 39"/>
                <a:gd name="T17" fmla="*/ 49 h 49"/>
                <a:gd name="T18" fmla="*/ 25 w 39"/>
                <a:gd name="T19" fmla="*/ 49 h 49"/>
                <a:gd name="T20" fmla="*/ 39 w 39"/>
                <a:gd name="T21" fmla="*/ 49 h 49"/>
                <a:gd name="T22" fmla="*/ 39 w 39"/>
                <a:gd name="T23" fmla="*/ 0 h 49"/>
                <a:gd name="T24" fmla="*/ 30 w 39"/>
                <a:gd name="T25" fmla="*/ 0 h 49"/>
                <a:gd name="T26" fmla="*/ 30 w 39"/>
                <a:gd name="T27" fmla="*/ 40 h 49"/>
                <a:gd name="T28" fmla="*/ 30 w 39"/>
                <a:gd name="T29" fmla="*/ 4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" h="49">
                  <a:moveTo>
                    <a:pt x="30" y="40"/>
                  </a:moveTo>
                  <a:lnTo>
                    <a:pt x="30" y="40"/>
                  </a:lnTo>
                  <a:lnTo>
                    <a:pt x="16" y="1"/>
                  </a:lnTo>
                  <a:lnTo>
                    <a:pt x="14" y="0"/>
                  </a:lnTo>
                  <a:lnTo>
                    <a:pt x="0" y="0"/>
                  </a:lnTo>
                  <a:lnTo>
                    <a:pt x="0" y="49"/>
                  </a:lnTo>
                  <a:lnTo>
                    <a:pt x="10" y="49"/>
                  </a:lnTo>
                  <a:lnTo>
                    <a:pt x="10" y="9"/>
                  </a:lnTo>
                  <a:lnTo>
                    <a:pt x="25" y="49"/>
                  </a:lnTo>
                  <a:lnTo>
                    <a:pt x="25" y="49"/>
                  </a:lnTo>
                  <a:lnTo>
                    <a:pt x="39" y="49"/>
                  </a:lnTo>
                  <a:lnTo>
                    <a:pt x="39" y="0"/>
                  </a:lnTo>
                  <a:lnTo>
                    <a:pt x="30" y="0"/>
                  </a:lnTo>
                  <a:lnTo>
                    <a:pt x="30" y="40"/>
                  </a:lnTo>
                  <a:lnTo>
                    <a:pt x="30" y="40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24" name="Freeform 20"/>
            <p:cNvSpPr>
              <a:spLocks/>
            </p:cNvSpPr>
            <p:nvPr userDrawn="1"/>
          </p:nvSpPr>
          <p:spPr bwMode="auto">
            <a:xfrm>
              <a:off x="11790363" y="2463800"/>
              <a:ext cx="50800" cy="80963"/>
            </a:xfrm>
            <a:custGeom>
              <a:avLst/>
              <a:gdLst>
                <a:gd name="T0" fmla="*/ 26 w 27"/>
                <a:gd name="T1" fmla="*/ 35 h 43"/>
                <a:gd name="T2" fmla="*/ 16 w 27"/>
                <a:gd name="T3" fmla="*/ 36 h 43"/>
                <a:gd name="T4" fmla="*/ 7 w 27"/>
                <a:gd name="T5" fmla="*/ 21 h 43"/>
                <a:gd name="T6" fmla="*/ 16 w 27"/>
                <a:gd name="T7" fmla="*/ 7 h 43"/>
                <a:gd name="T8" fmla="*/ 26 w 27"/>
                <a:gd name="T9" fmla="*/ 8 h 43"/>
                <a:gd name="T10" fmla="*/ 26 w 27"/>
                <a:gd name="T11" fmla="*/ 8 h 43"/>
                <a:gd name="T12" fmla="*/ 27 w 27"/>
                <a:gd name="T13" fmla="*/ 1 h 43"/>
                <a:gd name="T14" fmla="*/ 26 w 27"/>
                <a:gd name="T15" fmla="*/ 1 h 43"/>
                <a:gd name="T16" fmla="*/ 15 w 27"/>
                <a:gd name="T17" fmla="*/ 0 h 43"/>
                <a:gd name="T18" fmla="*/ 0 w 27"/>
                <a:gd name="T19" fmla="*/ 21 h 43"/>
                <a:gd name="T20" fmla="*/ 15 w 27"/>
                <a:gd name="T21" fmla="*/ 43 h 43"/>
                <a:gd name="T22" fmla="*/ 26 w 27"/>
                <a:gd name="T23" fmla="*/ 42 h 43"/>
                <a:gd name="T24" fmla="*/ 27 w 27"/>
                <a:gd name="T25" fmla="*/ 42 h 43"/>
                <a:gd name="T26" fmla="*/ 26 w 27"/>
                <a:gd name="T27" fmla="*/ 35 h 43"/>
                <a:gd name="T28" fmla="*/ 26 w 27"/>
                <a:gd name="T29" fmla="*/ 35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" h="43">
                  <a:moveTo>
                    <a:pt x="26" y="35"/>
                  </a:moveTo>
                  <a:cubicBezTo>
                    <a:pt x="26" y="35"/>
                    <a:pt x="19" y="36"/>
                    <a:pt x="16" y="36"/>
                  </a:cubicBezTo>
                  <a:cubicBezTo>
                    <a:pt x="9" y="36"/>
                    <a:pt x="7" y="32"/>
                    <a:pt x="7" y="21"/>
                  </a:cubicBezTo>
                  <a:cubicBezTo>
                    <a:pt x="7" y="10"/>
                    <a:pt x="9" y="7"/>
                    <a:pt x="16" y="7"/>
                  </a:cubicBezTo>
                  <a:cubicBezTo>
                    <a:pt x="19" y="7"/>
                    <a:pt x="26" y="8"/>
                    <a:pt x="26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20" y="0"/>
                    <a:pt x="15" y="0"/>
                  </a:cubicBezTo>
                  <a:cubicBezTo>
                    <a:pt x="2" y="0"/>
                    <a:pt x="0" y="8"/>
                    <a:pt x="0" y="21"/>
                  </a:cubicBezTo>
                  <a:cubicBezTo>
                    <a:pt x="0" y="35"/>
                    <a:pt x="2" y="43"/>
                    <a:pt x="15" y="43"/>
                  </a:cubicBezTo>
                  <a:cubicBezTo>
                    <a:pt x="19" y="43"/>
                    <a:pt x="26" y="42"/>
                    <a:pt x="26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25" name="Freeform 21"/>
            <p:cNvSpPr>
              <a:spLocks/>
            </p:cNvSpPr>
            <p:nvPr userDrawn="1"/>
          </p:nvSpPr>
          <p:spPr bwMode="auto">
            <a:xfrm>
              <a:off x="11869738" y="2463800"/>
              <a:ext cx="49213" cy="77788"/>
            </a:xfrm>
            <a:custGeom>
              <a:avLst/>
              <a:gdLst>
                <a:gd name="T0" fmla="*/ 31 w 31"/>
                <a:gd name="T1" fmla="*/ 8 h 49"/>
                <a:gd name="T2" fmla="*/ 31 w 31"/>
                <a:gd name="T3" fmla="*/ 0 h 49"/>
                <a:gd name="T4" fmla="*/ 0 w 31"/>
                <a:gd name="T5" fmla="*/ 0 h 49"/>
                <a:gd name="T6" fmla="*/ 0 w 31"/>
                <a:gd name="T7" fmla="*/ 49 h 49"/>
                <a:gd name="T8" fmla="*/ 31 w 31"/>
                <a:gd name="T9" fmla="*/ 49 h 49"/>
                <a:gd name="T10" fmla="*/ 31 w 31"/>
                <a:gd name="T11" fmla="*/ 41 h 49"/>
                <a:gd name="T12" fmla="*/ 10 w 31"/>
                <a:gd name="T13" fmla="*/ 41 h 49"/>
                <a:gd name="T14" fmla="*/ 10 w 31"/>
                <a:gd name="T15" fmla="*/ 29 h 49"/>
                <a:gd name="T16" fmla="*/ 26 w 31"/>
                <a:gd name="T17" fmla="*/ 29 h 49"/>
                <a:gd name="T18" fmla="*/ 26 w 31"/>
                <a:gd name="T19" fmla="*/ 21 h 49"/>
                <a:gd name="T20" fmla="*/ 10 w 31"/>
                <a:gd name="T21" fmla="*/ 21 h 49"/>
                <a:gd name="T22" fmla="*/ 10 w 31"/>
                <a:gd name="T23" fmla="*/ 8 h 49"/>
                <a:gd name="T24" fmla="*/ 31 w 31"/>
                <a:gd name="T25" fmla="*/ 8 h 49"/>
                <a:gd name="T26" fmla="*/ 31 w 31"/>
                <a:gd name="T27" fmla="*/ 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1" h="49">
                  <a:moveTo>
                    <a:pt x="31" y="8"/>
                  </a:moveTo>
                  <a:lnTo>
                    <a:pt x="31" y="0"/>
                  </a:lnTo>
                  <a:lnTo>
                    <a:pt x="0" y="0"/>
                  </a:lnTo>
                  <a:lnTo>
                    <a:pt x="0" y="49"/>
                  </a:lnTo>
                  <a:lnTo>
                    <a:pt x="31" y="49"/>
                  </a:lnTo>
                  <a:lnTo>
                    <a:pt x="31" y="41"/>
                  </a:lnTo>
                  <a:lnTo>
                    <a:pt x="10" y="41"/>
                  </a:lnTo>
                  <a:lnTo>
                    <a:pt x="10" y="29"/>
                  </a:lnTo>
                  <a:lnTo>
                    <a:pt x="26" y="29"/>
                  </a:lnTo>
                  <a:lnTo>
                    <a:pt x="26" y="21"/>
                  </a:lnTo>
                  <a:lnTo>
                    <a:pt x="10" y="21"/>
                  </a:lnTo>
                  <a:lnTo>
                    <a:pt x="10" y="8"/>
                  </a:lnTo>
                  <a:lnTo>
                    <a:pt x="31" y="8"/>
                  </a:lnTo>
                  <a:lnTo>
                    <a:pt x="31" y="8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</p:grpSp>
      <p:sp>
        <p:nvSpPr>
          <p:cNvPr id="27" name="Freeform 26"/>
          <p:cNvSpPr/>
          <p:nvPr userDrawn="1"/>
        </p:nvSpPr>
        <p:spPr>
          <a:xfrm rot="10800000" flipV="1">
            <a:off x="8496964" y="5445129"/>
            <a:ext cx="647036" cy="211668"/>
          </a:xfrm>
          <a:custGeom>
            <a:avLst/>
            <a:gdLst>
              <a:gd name="connsiteX0" fmla="*/ 647036 w 647036"/>
              <a:gd name="connsiteY0" fmla="*/ 0 h 254001"/>
              <a:gd name="connsiteX1" fmla="*/ 462297 w 647036"/>
              <a:gd name="connsiteY1" fmla="*/ 0 h 254001"/>
              <a:gd name="connsiteX2" fmla="*/ 295891 w 647036"/>
              <a:gd name="connsiteY2" fmla="*/ 0 h 254001"/>
              <a:gd name="connsiteX3" fmla="*/ 295891 w 647036"/>
              <a:gd name="connsiteY3" fmla="*/ 1 h 254001"/>
              <a:gd name="connsiteX4" fmla="*/ 0 w 647036"/>
              <a:gd name="connsiteY4" fmla="*/ 1 h 254001"/>
              <a:gd name="connsiteX5" fmla="*/ 0 w 647036"/>
              <a:gd name="connsiteY5" fmla="*/ 254001 h 254001"/>
              <a:gd name="connsiteX6" fmla="*/ 340519 w 647036"/>
              <a:gd name="connsiteY6" fmla="*/ 254001 h 254001"/>
              <a:gd name="connsiteX7" fmla="*/ 340519 w 647036"/>
              <a:gd name="connsiteY7" fmla="*/ 253999 h 254001"/>
              <a:gd name="connsiteX8" fmla="*/ 494936 w 647036"/>
              <a:gd name="connsiteY8" fmla="*/ 253999 h 254001"/>
              <a:gd name="connsiteX9" fmla="*/ 510674 w 647036"/>
              <a:gd name="connsiteY9" fmla="*/ 253999 h 25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47036" h="254001">
                <a:moveTo>
                  <a:pt x="647036" y="0"/>
                </a:moveTo>
                <a:lnTo>
                  <a:pt x="462297" y="0"/>
                </a:lnTo>
                <a:lnTo>
                  <a:pt x="295891" y="0"/>
                </a:lnTo>
                <a:lnTo>
                  <a:pt x="295891" y="1"/>
                </a:lnTo>
                <a:lnTo>
                  <a:pt x="0" y="1"/>
                </a:lnTo>
                <a:lnTo>
                  <a:pt x="0" y="254001"/>
                </a:lnTo>
                <a:lnTo>
                  <a:pt x="340519" y="254001"/>
                </a:lnTo>
                <a:lnTo>
                  <a:pt x="340519" y="253999"/>
                </a:lnTo>
                <a:lnTo>
                  <a:pt x="494936" y="253999"/>
                </a:lnTo>
                <a:lnTo>
                  <a:pt x="510674" y="253999"/>
                </a:lnTo>
                <a:close/>
              </a:path>
            </a:pathLst>
          </a:custGeom>
          <a:gradFill>
            <a:gsLst>
              <a:gs pos="0">
                <a:schemeClr val="tx2">
                  <a:lumMod val="100000"/>
                </a:schemeClr>
              </a:gs>
              <a:gs pos="10000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 sz="1400" dirty="0"/>
          </a:p>
        </p:txBody>
      </p:sp>
      <p:sp>
        <p:nvSpPr>
          <p:cNvPr id="2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68621" y="5482483"/>
            <a:ext cx="1470551" cy="1524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Max Life Insurance</a:t>
            </a:r>
          </a:p>
        </p:txBody>
      </p:sp>
      <p:sp>
        <p:nvSpPr>
          <p:cNvPr id="30" name="Slide Number Placeholder 5"/>
          <p:cNvSpPr txBox="1">
            <a:spLocks/>
          </p:cNvSpPr>
          <p:nvPr userDrawn="1"/>
        </p:nvSpPr>
        <p:spPr>
          <a:xfrm>
            <a:off x="8651088" y="5441832"/>
            <a:ext cx="467036" cy="273169"/>
          </a:xfrm>
          <a:prstGeom prst="rect">
            <a:avLst/>
          </a:prstGeom>
        </p:spPr>
        <p:txBody>
          <a:bodyPr lIns="71323" tIns="35662" rIns="71323" bIns="35662"/>
          <a:lstStyle/>
          <a:p>
            <a:pPr marL="0" marR="0" lvl="0" indent="0" algn="ctr" defTabSz="7131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712EF7-039F-497C-B2F5-5E3D3FD47D7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7131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827088" y="218283"/>
            <a:ext cx="7010400" cy="240771"/>
          </a:xfrm>
        </p:spPr>
        <p:txBody>
          <a:bodyPr>
            <a:noAutofit/>
          </a:bodyPr>
          <a:lstStyle>
            <a:lvl1pPr marL="0" indent="0">
              <a:buNone/>
              <a:defRPr lang="en-US" sz="1400" b="1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23460999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3pPr>
              <a:defRPr/>
            </a:lvl3pPr>
          </a:lstStyle>
          <a:p>
            <a:pPr lvl="0"/>
            <a:r>
              <a:rPr lang="en-US" dirty="0"/>
              <a:t>First level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BA8F08B-7C1A-43AB-8CAA-E0D0802650C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0157692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 userDrawn="1"/>
        </p:nvSpPr>
        <p:spPr>
          <a:xfrm flipV="1">
            <a:off x="4354457" y="-11238"/>
            <a:ext cx="2996463" cy="5731005"/>
          </a:xfrm>
          <a:custGeom>
            <a:avLst/>
            <a:gdLst>
              <a:gd name="connsiteX0" fmla="*/ 0 w 4016529"/>
              <a:gd name="connsiteY0" fmla="*/ 6913776 h 6913776"/>
              <a:gd name="connsiteX1" fmla="*/ 304800 w 4016529"/>
              <a:gd name="connsiteY1" fmla="*/ 6913776 h 6913776"/>
              <a:gd name="connsiteX2" fmla="*/ 4016529 w 4016529"/>
              <a:gd name="connsiteY2" fmla="*/ 0 h 6913776"/>
              <a:gd name="connsiteX3" fmla="*/ 3711729 w 4016529"/>
              <a:gd name="connsiteY3" fmla="*/ 0 h 6913776"/>
              <a:gd name="connsiteX4" fmla="*/ 0 w 4016529"/>
              <a:gd name="connsiteY4" fmla="*/ 6913776 h 691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6529" h="6913776">
                <a:moveTo>
                  <a:pt x="0" y="6913776"/>
                </a:moveTo>
                <a:lnTo>
                  <a:pt x="304800" y="6913776"/>
                </a:lnTo>
                <a:lnTo>
                  <a:pt x="4016529" y="0"/>
                </a:lnTo>
                <a:lnTo>
                  <a:pt x="3711729" y="0"/>
                </a:lnTo>
                <a:lnTo>
                  <a:pt x="0" y="691377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1323" tIns="35662" rIns="71323" bIns="35662" rtlCol="0" anchor="ctr">
            <a:noAutofit/>
          </a:bodyPr>
          <a:lstStyle/>
          <a:p>
            <a:pPr algn="ctr"/>
            <a:endParaRPr lang="en-US" sz="1400" dirty="0"/>
          </a:p>
        </p:txBody>
      </p:sp>
      <p:sp>
        <p:nvSpPr>
          <p:cNvPr id="8" name="Freeform 7"/>
          <p:cNvSpPr/>
          <p:nvPr userDrawn="1"/>
        </p:nvSpPr>
        <p:spPr>
          <a:xfrm flipV="1">
            <a:off x="2" y="-11238"/>
            <a:ext cx="7130633" cy="5731006"/>
          </a:xfrm>
          <a:custGeom>
            <a:avLst/>
            <a:gdLst>
              <a:gd name="connsiteX0" fmla="*/ 0 w 9499600"/>
              <a:gd name="connsiteY0" fmla="*/ 6871484 h 6871484"/>
              <a:gd name="connsiteX1" fmla="*/ 5384800 w 9499600"/>
              <a:gd name="connsiteY1" fmla="*/ 6871484 h 6871484"/>
              <a:gd name="connsiteX2" fmla="*/ 5384800 w 9499600"/>
              <a:gd name="connsiteY2" fmla="*/ 6871483 h 6871484"/>
              <a:gd name="connsiteX3" fmla="*/ 5810576 w 9499600"/>
              <a:gd name="connsiteY3" fmla="*/ 6871483 h 6871484"/>
              <a:gd name="connsiteX4" fmla="*/ 9499600 w 9499600"/>
              <a:gd name="connsiteY4" fmla="*/ 0 h 6871484"/>
              <a:gd name="connsiteX5" fmla="*/ 4501824 w 9499600"/>
              <a:gd name="connsiteY5" fmla="*/ 0 h 6871484"/>
              <a:gd name="connsiteX6" fmla="*/ 4501824 w 9499600"/>
              <a:gd name="connsiteY6" fmla="*/ 1 h 6871484"/>
              <a:gd name="connsiteX7" fmla="*/ 0 w 9499600"/>
              <a:gd name="connsiteY7" fmla="*/ 1 h 68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9600" h="6871484">
                <a:moveTo>
                  <a:pt x="0" y="6871484"/>
                </a:moveTo>
                <a:lnTo>
                  <a:pt x="5384800" y="6871484"/>
                </a:lnTo>
                <a:lnTo>
                  <a:pt x="5384800" y="6871483"/>
                </a:lnTo>
                <a:lnTo>
                  <a:pt x="5810576" y="6871483"/>
                </a:lnTo>
                <a:lnTo>
                  <a:pt x="9499600" y="0"/>
                </a:lnTo>
                <a:lnTo>
                  <a:pt x="4501824" y="0"/>
                </a:lnTo>
                <a:lnTo>
                  <a:pt x="4501824" y="1"/>
                </a:lnTo>
                <a:lnTo>
                  <a:pt x="0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 sz="1400" dirty="0"/>
          </a:p>
        </p:txBody>
      </p:sp>
      <p:sp>
        <p:nvSpPr>
          <p:cNvPr id="9" name="Freeform 8"/>
          <p:cNvSpPr/>
          <p:nvPr userDrawn="1"/>
        </p:nvSpPr>
        <p:spPr>
          <a:xfrm flipV="1">
            <a:off x="4075850" y="-11238"/>
            <a:ext cx="1188663" cy="2273425"/>
          </a:xfrm>
          <a:custGeom>
            <a:avLst/>
            <a:gdLst>
              <a:gd name="connsiteX0" fmla="*/ 0 w 4016529"/>
              <a:gd name="connsiteY0" fmla="*/ 6913776 h 6913776"/>
              <a:gd name="connsiteX1" fmla="*/ 304800 w 4016529"/>
              <a:gd name="connsiteY1" fmla="*/ 6913776 h 6913776"/>
              <a:gd name="connsiteX2" fmla="*/ 4016529 w 4016529"/>
              <a:gd name="connsiteY2" fmla="*/ 0 h 6913776"/>
              <a:gd name="connsiteX3" fmla="*/ 3711729 w 4016529"/>
              <a:gd name="connsiteY3" fmla="*/ 0 h 6913776"/>
              <a:gd name="connsiteX4" fmla="*/ 0 w 4016529"/>
              <a:gd name="connsiteY4" fmla="*/ 6913776 h 691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6529" h="6913776">
                <a:moveTo>
                  <a:pt x="0" y="6913776"/>
                </a:moveTo>
                <a:lnTo>
                  <a:pt x="304800" y="6913776"/>
                </a:lnTo>
                <a:lnTo>
                  <a:pt x="4016529" y="0"/>
                </a:lnTo>
                <a:lnTo>
                  <a:pt x="3711729" y="0"/>
                </a:lnTo>
                <a:lnTo>
                  <a:pt x="0" y="691377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1323" tIns="35662" rIns="71323" bIns="35662" rtlCol="0" anchor="ctr">
            <a:noAutofit/>
          </a:bodyPr>
          <a:lstStyle/>
          <a:p>
            <a:pPr algn="ctr"/>
            <a:endParaRPr lang="en-US" sz="1400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793750"/>
            <a:ext cx="9144000" cy="4127500"/>
          </a:xfrm>
          <a:prstGeom prst="rect">
            <a:avLst/>
          </a:prstGeom>
          <a:gradFill>
            <a:gsLst>
              <a:gs pos="55000">
                <a:srgbClr val="F8A76D"/>
              </a:gs>
              <a:gs pos="0">
                <a:schemeClr val="bg1"/>
              </a:gs>
              <a:gs pos="100000">
                <a:schemeClr val="accent1">
                  <a:alpha val="86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 sz="1400" dirty="0"/>
          </a:p>
        </p:txBody>
      </p:sp>
      <p:grpSp>
        <p:nvGrpSpPr>
          <p:cNvPr id="2" name="Group 10"/>
          <p:cNvGrpSpPr/>
          <p:nvPr userDrawn="1"/>
        </p:nvGrpSpPr>
        <p:grpSpPr>
          <a:xfrm>
            <a:off x="7755740" y="1052286"/>
            <a:ext cx="1146629" cy="677333"/>
            <a:chOff x="10442581" y="221342"/>
            <a:chExt cx="1528839" cy="812800"/>
          </a:xfrm>
        </p:grpSpPr>
        <p:sp>
          <p:nvSpPr>
            <p:cNvPr id="12" name="Rounded Rectangle 11"/>
            <p:cNvSpPr/>
            <p:nvPr/>
          </p:nvSpPr>
          <p:spPr bwMode="auto">
            <a:xfrm>
              <a:off x="10442581" y="221342"/>
              <a:ext cx="1528839" cy="812800"/>
            </a:xfrm>
            <a:prstGeom prst="roundRect">
              <a:avLst>
                <a:gd name="adj" fmla="val 7292"/>
              </a:avLst>
            </a:prstGeom>
            <a:solidFill>
              <a:schemeClr val="bg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4000" tIns="54000" rIns="54000" bIns="54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713161" fontAlgn="base">
                <a:spcBef>
                  <a:spcPct val="0"/>
                </a:spcBef>
                <a:spcAft>
                  <a:spcPct val="0"/>
                </a:spcAft>
              </a:pPr>
              <a:endParaRPr lang="en-US" sz="900" b="1" dirty="0">
                <a:solidFill>
                  <a:schemeClr val="bg1"/>
                </a:solidFill>
                <a:latin typeface="+mj-lt"/>
              </a:endParaRPr>
            </a:p>
          </p:txBody>
        </p:sp>
        <p:grpSp>
          <p:nvGrpSpPr>
            <p:cNvPr id="3" name="Group 12"/>
            <p:cNvGrpSpPr/>
            <p:nvPr/>
          </p:nvGrpSpPr>
          <p:grpSpPr>
            <a:xfrm>
              <a:off x="10649788" y="288017"/>
              <a:ext cx="1114425" cy="679450"/>
              <a:chOff x="10821988" y="1865313"/>
              <a:chExt cx="1114425" cy="679450"/>
            </a:xfrm>
          </p:grpSpPr>
          <p:sp>
            <p:nvSpPr>
              <p:cNvPr id="14" name="Freeform 6"/>
              <p:cNvSpPr>
                <a:spLocks/>
              </p:cNvSpPr>
              <p:nvPr userDrawn="1"/>
            </p:nvSpPr>
            <p:spPr bwMode="auto">
              <a:xfrm>
                <a:off x="10893426" y="1865313"/>
                <a:ext cx="258763" cy="461963"/>
              </a:xfrm>
              <a:custGeom>
                <a:avLst/>
                <a:gdLst>
                  <a:gd name="T0" fmla="*/ 43 w 139"/>
                  <a:gd name="T1" fmla="*/ 0 h 248"/>
                  <a:gd name="T2" fmla="*/ 79 w 139"/>
                  <a:gd name="T3" fmla="*/ 31 h 248"/>
                  <a:gd name="T4" fmla="*/ 96 w 139"/>
                  <a:gd name="T5" fmla="*/ 75 h 248"/>
                  <a:gd name="T6" fmla="*/ 43 w 139"/>
                  <a:gd name="T7" fmla="*/ 163 h 248"/>
                  <a:gd name="T8" fmla="*/ 38 w 139"/>
                  <a:gd name="T9" fmla="*/ 192 h 248"/>
                  <a:gd name="T10" fmla="*/ 45 w 139"/>
                  <a:gd name="T11" fmla="*/ 212 h 248"/>
                  <a:gd name="T12" fmla="*/ 96 w 139"/>
                  <a:gd name="T13" fmla="*/ 158 h 248"/>
                  <a:gd name="T14" fmla="*/ 87 w 139"/>
                  <a:gd name="T15" fmla="*/ 137 h 248"/>
                  <a:gd name="T16" fmla="*/ 89 w 139"/>
                  <a:gd name="T17" fmla="*/ 137 h 248"/>
                  <a:gd name="T18" fmla="*/ 125 w 139"/>
                  <a:gd name="T19" fmla="*/ 169 h 248"/>
                  <a:gd name="T20" fmla="*/ 137 w 139"/>
                  <a:gd name="T21" fmla="*/ 194 h 248"/>
                  <a:gd name="T22" fmla="*/ 86 w 139"/>
                  <a:gd name="T23" fmla="*/ 248 h 248"/>
                  <a:gd name="T24" fmla="*/ 57 w 139"/>
                  <a:gd name="T25" fmla="*/ 237 h 248"/>
                  <a:gd name="T26" fmla="*/ 15 w 139"/>
                  <a:gd name="T27" fmla="*/ 201 h 248"/>
                  <a:gd name="T28" fmla="*/ 0 w 139"/>
                  <a:gd name="T29" fmla="*/ 162 h 248"/>
                  <a:gd name="T30" fmla="*/ 42 w 139"/>
                  <a:gd name="T31" fmla="*/ 74 h 248"/>
                  <a:gd name="T32" fmla="*/ 50 w 139"/>
                  <a:gd name="T33" fmla="*/ 36 h 248"/>
                  <a:gd name="T34" fmla="*/ 42 w 139"/>
                  <a:gd name="T35" fmla="*/ 2 h 248"/>
                  <a:gd name="T36" fmla="*/ 43 w 139"/>
                  <a:gd name="T37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39" h="248">
                    <a:moveTo>
                      <a:pt x="43" y="0"/>
                    </a:moveTo>
                    <a:cubicBezTo>
                      <a:pt x="79" y="31"/>
                      <a:pt x="79" y="31"/>
                      <a:pt x="79" y="31"/>
                    </a:cubicBezTo>
                    <a:cubicBezTo>
                      <a:pt x="93" y="43"/>
                      <a:pt x="96" y="59"/>
                      <a:pt x="96" y="75"/>
                    </a:cubicBezTo>
                    <a:cubicBezTo>
                      <a:pt x="96" y="113"/>
                      <a:pt x="57" y="131"/>
                      <a:pt x="43" y="163"/>
                    </a:cubicBezTo>
                    <a:cubicBezTo>
                      <a:pt x="40" y="172"/>
                      <a:pt x="37" y="182"/>
                      <a:pt x="38" y="192"/>
                    </a:cubicBezTo>
                    <a:cubicBezTo>
                      <a:pt x="38" y="195"/>
                      <a:pt x="40" y="211"/>
                      <a:pt x="45" y="212"/>
                    </a:cubicBezTo>
                    <a:cubicBezTo>
                      <a:pt x="79" y="220"/>
                      <a:pt x="107" y="196"/>
                      <a:pt x="96" y="158"/>
                    </a:cubicBezTo>
                    <a:cubicBezTo>
                      <a:pt x="93" y="148"/>
                      <a:pt x="91" y="143"/>
                      <a:pt x="87" y="137"/>
                    </a:cubicBezTo>
                    <a:cubicBezTo>
                      <a:pt x="89" y="137"/>
                      <a:pt x="89" y="137"/>
                      <a:pt x="89" y="137"/>
                    </a:cubicBezTo>
                    <a:cubicBezTo>
                      <a:pt x="125" y="169"/>
                      <a:pt x="125" y="169"/>
                      <a:pt x="125" y="169"/>
                    </a:cubicBezTo>
                    <a:cubicBezTo>
                      <a:pt x="131" y="177"/>
                      <a:pt x="137" y="183"/>
                      <a:pt x="137" y="194"/>
                    </a:cubicBezTo>
                    <a:cubicBezTo>
                      <a:pt x="139" y="224"/>
                      <a:pt x="113" y="248"/>
                      <a:pt x="86" y="248"/>
                    </a:cubicBezTo>
                    <a:cubicBezTo>
                      <a:pt x="74" y="248"/>
                      <a:pt x="64" y="243"/>
                      <a:pt x="57" y="237"/>
                    </a:cubicBezTo>
                    <a:cubicBezTo>
                      <a:pt x="15" y="201"/>
                      <a:pt x="15" y="201"/>
                      <a:pt x="15" y="201"/>
                    </a:cubicBezTo>
                    <a:cubicBezTo>
                      <a:pt x="3" y="190"/>
                      <a:pt x="0" y="178"/>
                      <a:pt x="0" y="162"/>
                    </a:cubicBezTo>
                    <a:cubicBezTo>
                      <a:pt x="0" y="126"/>
                      <a:pt x="29" y="105"/>
                      <a:pt x="42" y="74"/>
                    </a:cubicBezTo>
                    <a:cubicBezTo>
                      <a:pt x="48" y="61"/>
                      <a:pt x="50" y="49"/>
                      <a:pt x="50" y="36"/>
                    </a:cubicBezTo>
                    <a:cubicBezTo>
                      <a:pt x="50" y="25"/>
                      <a:pt x="50" y="10"/>
                      <a:pt x="42" y="2"/>
                    </a:cubicBezTo>
                    <a:cubicBezTo>
                      <a:pt x="43" y="0"/>
                      <a:pt x="43" y="0"/>
                      <a:pt x="43" y="0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15" name="Freeform 7"/>
              <p:cNvSpPr>
                <a:spLocks/>
              </p:cNvSpPr>
              <p:nvPr userDrawn="1"/>
            </p:nvSpPr>
            <p:spPr bwMode="auto">
              <a:xfrm>
                <a:off x="10821988" y="2347913"/>
                <a:ext cx="398463" cy="115888"/>
              </a:xfrm>
              <a:custGeom>
                <a:avLst/>
                <a:gdLst>
                  <a:gd name="T0" fmla="*/ 171 w 215"/>
                  <a:gd name="T1" fmla="*/ 17 h 62"/>
                  <a:gd name="T2" fmla="*/ 215 w 215"/>
                  <a:gd name="T3" fmla="*/ 55 h 62"/>
                  <a:gd name="T4" fmla="*/ 213 w 215"/>
                  <a:gd name="T5" fmla="*/ 55 h 62"/>
                  <a:gd name="T6" fmla="*/ 170 w 215"/>
                  <a:gd name="T7" fmla="*/ 40 h 62"/>
                  <a:gd name="T8" fmla="*/ 126 w 215"/>
                  <a:gd name="T9" fmla="*/ 49 h 62"/>
                  <a:gd name="T10" fmla="*/ 107 w 215"/>
                  <a:gd name="T11" fmla="*/ 56 h 62"/>
                  <a:gd name="T12" fmla="*/ 77 w 215"/>
                  <a:gd name="T13" fmla="*/ 61 h 62"/>
                  <a:gd name="T14" fmla="*/ 35 w 215"/>
                  <a:gd name="T15" fmla="*/ 37 h 62"/>
                  <a:gd name="T16" fmla="*/ 0 w 215"/>
                  <a:gd name="T17" fmla="*/ 7 h 62"/>
                  <a:gd name="T18" fmla="*/ 2 w 215"/>
                  <a:gd name="T19" fmla="*/ 6 h 62"/>
                  <a:gd name="T20" fmla="*/ 67 w 215"/>
                  <a:gd name="T21" fmla="*/ 20 h 62"/>
                  <a:gd name="T22" fmla="*/ 124 w 215"/>
                  <a:gd name="T23" fmla="*/ 1 h 62"/>
                  <a:gd name="T24" fmla="*/ 144 w 215"/>
                  <a:gd name="T25" fmla="*/ 2 h 62"/>
                  <a:gd name="T26" fmla="*/ 171 w 215"/>
                  <a:gd name="T27" fmla="*/ 17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15" h="62">
                    <a:moveTo>
                      <a:pt x="171" y="17"/>
                    </a:moveTo>
                    <a:cubicBezTo>
                      <a:pt x="171" y="18"/>
                      <a:pt x="211" y="52"/>
                      <a:pt x="215" y="55"/>
                    </a:cubicBezTo>
                    <a:cubicBezTo>
                      <a:pt x="213" y="55"/>
                      <a:pt x="213" y="55"/>
                      <a:pt x="213" y="55"/>
                    </a:cubicBezTo>
                    <a:cubicBezTo>
                      <a:pt x="201" y="45"/>
                      <a:pt x="187" y="41"/>
                      <a:pt x="170" y="40"/>
                    </a:cubicBezTo>
                    <a:cubicBezTo>
                      <a:pt x="155" y="40"/>
                      <a:pt x="140" y="44"/>
                      <a:pt x="126" y="49"/>
                    </a:cubicBezTo>
                    <a:cubicBezTo>
                      <a:pt x="120" y="51"/>
                      <a:pt x="113" y="54"/>
                      <a:pt x="107" y="56"/>
                    </a:cubicBezTo>
                    <a:cubicBezTo>
                      <a:pt x="98" y="60"/>
                      <a:pt x="87" y="62"/>
                      <a:pt x="77" y="61"/>
                    </a:cubicBezTo>
                    <a:cubicBezTo>
                      <a:pt x="62" y="59"/>
                      <a:pt x="47" y="48"/>
                      <a:pt x="35" y="3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2" y="6"/>
                      <a:pt x="2" y="6"/>
                    </a:cubicBezTo>
                    <a:cubicBezTo>
                      <a:pt x="23" y="18"/>
                      <a:pt x="42" y="24"/>
                      <a:pt x="67" y="20"/>
                    </a:cubicBezTo>
                    <a:cubicBezTo>
                      <a:pt x="77" y="19"/>
                      <a:pt x="113" y="1"/>
                      <a:pt x="124" y="1"/>
                    </a:cubicBezTo>
                    <a:cubicBezTo>
                      <a:pt x="130" y="1"/>
                      <a:pt x="138" y="0"/>
                      <a:pt x="144" y="2"/>
                    </a:cubicBezTo>
                    <a:cubicBezTo>
                      <a:pt x="156" y="6"/>
                      <a:pt x="162" y="10"/>
                      <a:pt x="171" y="17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16" name="Freeform 8"/>
              <p:cNvSpPr>
                <a:spLocks noEditPoints="1"/>
              </p:cNvSpPr>
              <p:nvPr userDrawn="1"/>
            </p:nvSpPr>
            <p:spPr bwMode="auto">
              <a:xfrm>
                <a:off x="11202988" y="1911350"/>
                <a:ext cx="733425" cy="228600"/>
              </a:xfrm>
              <a:custGeom>
                <a:avLst/>
                <a:gdLst>
                  <a:gd name="T0" fmla="*/ 213 w 395"/>
                  <a:gd name="T1" fmla="*/ 26 h 122"/>
                  <a:gd name="T2" fmla="*/ 231 w 395"/>
                  <a:gd name="T3" fmla="*/ 76 h 122"/>
                  <a:gd name="T4" fmla="*/ 391 w 395"/>
                  <a:gd name="T5" fmla="*/ 116 h 122"/>
                  <a:gd name="T6" fmla="*/ 341 w 395"/>
                  <a:gd name="T7" fmla="*/ 52 h 122"/>
                  <a:gd name="T8" fmla="*/ 383 w 395"/>
                  <a:gd name="T9" fmla="*/ 8 h 122"/>
                  <a:gd name="T10" fmla="*/ 349 w 395"/>
                  <a:gd name="T11" fmla="*/ 2 h 122"/>
                  <a:gd name="T12" fmla="*/ 356 w 395"/>
                  <a:gd name="T13" fmla="*/ 19 h 122"/>
                  <a:gd name="T14" fmla="*/ 319 w 395"/>
                  <a:gd name="T15" fmla="*/ 20 h 122"/>
                  <a:gd name="T16" fmla="*/ 326 w 395"/>
                  <a:gd name="T17" fmla="*/ 2 h 122"/>
                  <a:gd name="T18" fmla="*/ 279 w 395"/>
                  <a:gd name="T19" fmla="*/ 8 h 122"/>
                  <a:gd name="T20" fmla="*/ 321 w 395"/>
                  <a:gd name="T21" fmla="*/ 61 h 122"/>
                  <a:gd name="T22" fmla="*/ 283 w 395"/>
                  <a:gd name="T23" fmla="*/ 113 h 122"/>
                  <a:gd name="T24" fmla="*/ 274 w 395"/>
                  <a:gd name="T25" fmla="*/ 113 h 122"/>
                  <a:gd name="T26" fmla="*/ 227 w 395"/>
                  <a:gd name="T27" fmla="*/ 0 h 122"/>
                  <a:gd name="T28" fmla="*/ 171 w 395"/>
                  <a:gd name="T29" fmla="*/ 106 h 122"/>
                  <a:gd name="T30" fmla="*/ 142 w 395"/>
                  <a:gd name="T31" fmla="*/ 109 h 122"/>
                  <a:gd name="T32" fmla="*/ 141 w 395"/>
                  <a:gd name="T33" fmla="*/ 24 h 122"/>
                  <a:gd name="T34" fmla="*/ 154 w 395"/>
                  <a:gd name="T35" fmla="*/ 8 h 122"/>
                  <a:gd name="T36" fmla="*/ 125 w 395"/>
                  <a:gd name="T37" fmla="*/ 2 h 122"/>
                  <a:gd name="T38" fmla="*/ 35 w 395"/>
                  <a:gd name="T39" fmla="*/ 2 h 122"/>
                  <a:gd name="T40" fmla="*/ 4 w 395"/>
                  <a:gd name="T41" fmla="*/ 8 h 122"/>
                  <a:gd name="T42" fmla="*/ 17 w 395"/>
                  <a:gd name="T43" fmla="*/ 23 h 122"/>
                  <a:gd name="T44" fmla="*/ 16 w 395"/>
                  <a:gd name="T45" fmla="*/ 108 h 122"/>
                  <a:gd name="T46" fmla="*/ 7 w 395"/>
                  <a:gd name="T47" fmla="*/ 116 h 122"/>
                  <a:gd name="T48" fmla="*/ 41 w 395"/>
                  <a:gd name="T49" fmla="*/ 122 h 122"/>
                  <a:gd name="T50" fmla="*/ 36 w 395"/>
                  <a:gd name="T51" fmla="*/ 116 h 122"/>
                  <a:gd name="T52" fmla="*/ 26 w 395"/>
                  <a:gd name="T53" fmla="*/ 97 h 122"/>
                  <a:gd name="T54" fmla="*/ 26 w 395"/>
                  <a:gd name="T55" fmla="*/ 34 h 122"/>
                  <a:gd name="T56" fmla="*/ 73 w 395"/>
                  <a:gd name="T57" fmla="*/ 122 h 122"/>
                  <a:gd name="T58" fmla="*/ 117 w 395"/>
                  <a:gd name="T59" fmla="*/ 37 h 122"/>
                  <a:gd name="T60" fmla="*/ 117 w 395"/>
                  <a:gd name="T61" fmla="*/ 112 h 122"/>
                  <a:gd name="T62" fmla="*/ 103 w 395"/>
                  <a:gd name="T63" fmla="*/ 122 h 122"/>
                  <a:gd name="T64" fmla="*/ 143 w 395"/>
                  <a:gd name="T65" fmla="*/ 122 h 122"/>
                  <a:gd name="T66" fmla="*/ 157 w 395"/>
                  <a:gd name="T67" fmla="*/ 122 h 122"/>
                  <a:gd name="T68" fmla="*/ 186 w 395"/>
                  <a:gd name="T69" fmla="*/ 116 h 122"/>
                  <a:gd name="T70" fmla="*/ 190 w 395"/>
                  <a:gd name="T71" fmla="*/ 84 h 122"/>
                  <a:gd name="T72" fmla="*/ 242 w 395"/>
                  <a:gd name="T73" fmla="*/ 104 h 122"/>
                  <a:gd name="T74" fmla="*/ 233 w 395"/>
                  <a:gd name="T75" fmla="*/ 122 h 122"/>
                  <a:gd name="T76" fmla="*/ 273 w 395"/>
                  <a:gd name="T77" fmla="*/ 122 h 122"/>
                  <a:gd name="T78" fmla="*/ 281 w 395"/>
                  <a:gd name="T79" fmla="*/ 122 h 122"/>
                  <a:gd name="T80" fmla="*/ 284 w 395"/>
                  <a:gd name="T81" fmla="*/ 122 h 122"/>
                  <a:gd name="T82" fmla="*/ 300 w 395"/>
                  <a:gd name="T83" fmla="*/ 115 h 122"/>
                  <a:gd name="T84" fmla="*/ 302 w 395"/>
                  <a:gd name="T85" fmla="*/ 101 h 122"/>
                  <a:gd name="T86" fmla="*/ 350 w 395"/>
                  <a:gd name="T87" fmla="*/ 103 h 122"/>
                  <a:gd name="T88" fmla="*/ 345 w 395"/>
                  <a:gd name="T89" fmla="*/ 122 h 122"/>
                  <a:gd name="T90" fmla="*/ 391 w 395"/>
                  <a:gd name="T91" fmla="*/ 116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95" h="122">
                    <a:moveTo>
                      <a:pt x="193" y="76"/>
                    </a:moveTo>
                    <a:cubicBezTo>
                      <a:pt x="213" y="26"/>
                      <a:pt x="213" y="26"/>
                      <a:pt x="213" y="26"/>
                    </a:cubicBezTo>
                    <a:cubicBezTo>
                      <a:pt x="213" y="26"/>
                      <a:pt x="213" y="26"/>
                      <a:pt x="213" y="26"/>
                    </a:cubicBezTo>
                    <a:cubicBezTo>
                      <a:pt x="231" y="76"/>
                      <a:pt x="231" y="76"/>
                      <a:pt x="231" y="76"/>
                    </a:cubicBezTo>
                    <a:cubicBezTo>
                      <a:pt x="193" y="76"/>
                      <a:pt x="193" y="76"/>
                      <a:pt x="193" y="76"/>
                    </a:cubicBezTo>
                    <a:close/>
                    <a:moveTo>
                      <a:pt x="391" y="116"/>
                    </a:moveTo>
                    <a:cubicBezTo>
                      <a:pt x="385" y="115"/>
                      <a:pt x="383" y="112"/>
                      <a:pt x="376" y="102"/>
                    </a:cubicBezTo>
                    <a:cubicBezTo>
                      <a:pt x="341" y="52"/>
                      <a:pt x="341" y="52"/>
                      <a:pt x="341" y="52"/>
                    </a:cubicBezTo>
                    <a:cubicBezTo>
                      <a:pt x="368" y="15"/>
                      <a:pt x="368" y="15"/>
                      <a:pt x="368" y="15"/>
                    </a:cubicBezTo>
                    <a:cubicBezTo>
                      <a:pt x="371" y="11"/>
                      <a:pt x="377" y="9"/>
                      <a:pt x="383" y="8"/>
                    </a:cubicBezTo>
                    <a:cubicBezTo>
                      <a:pt x="386" y="7"/>
                      <a:pt x="387" y="3"/>
                      <a:pt x="387" y="2"/>
                    </a:cubicBezTo>
                    <a:cubicBezTo>
                      <a:pt x="349" y="2"/>
                      <a:pt x="349" y="2"/>
                      <a:pt x="349" y="2"/>
                    </a:cubicBezTo>
                    <a:cubicBezTo>
                      <a:pt x="349" y="3"/>
                      <a:pt x="349" y="7"/>
                      <a:pt x="353" y="8"/>
                    </a:cubicBezTo>
                    <a:cubicBezTo>
                      <a:pt x="357" y="10"/>
                      <a:pt x="360" y="14"/>
                      <a:pt x="356" y="19"/>
                    </a:cubicBezTo>
                    <a:cubicBezTo>
                      <a:pt x="336" y="46"/>
                      <a:pt x="336" y="46"/>
                      <a:pt x="336" y="46"/>
                    </a:cubicBezTo>
                    <a:cubicBezTo>
                      <a:pt x="319" y="20"/>
                      <a:pt x="319" y="20"/>
                      <a:pt x="319" y="20"/>
                    </a:cubicBezTo>
                    <a:cubicBezTo>
                      <a:pt x="313" y="12"/>
                      <a:pt x="316" y="9"/>
                      <a:pt x="322" y="8"/>
                    </a:cubicBezTo>
                    <a:cubicBezTo>
                      <a:pt x="325" y="7"/>
                      <a:pt x="326" y="3"/>
                      <a:pt x="326" y="2"/>
                    </a:cubicBezTo>
                    <a:cubicBezTo>
                      <a:pt x="275" y="2"/>
                      <a:pt x="275" y="2"/>
                      <a:pt x="275" y="2"/>
                    </a:cubicBezTo>
                    <a:cubicBezTo>
                      <a:pt x="275" y="3"/>
                      <a:pt x="275" y="7"/>
                      <a:pt x="279" y="8"/>
                    </a:cubicBezTo>
                    <a:cubicBezTo>
                      <a:pt x="285" y="9"/>
                      <a:pt x="289" y="13"/>
                      <a:pt x="293" y="18"/>
                    </a:cubicBezTo>
                    <a:cubicBezTo>
                      <a:pt x="321" y="61"/>
                      <a:pt x="321" y="61"/>
                      <a:pt x="321" y="61"/>
                    </a:cubicBezTo>
                    <a:cubicBezTo>
                      <a:pt x="294" y="99"/>
                      <a:pt x="294" y="99"/>
                      <a:pt x="294" y="99"/>
                    </a:cubicBezTo>
                    <a:cubicBezTo>
                      <a:pt x="289" y="107"/>
                      <a:pt x="287" y="110"/>
                      <a:pt x="283" y="113"/>
                    </a:cubicBezTo>
                    <a:cubicBezTo>
                      <a:pt x="279" y="115"/>
                      <a:pt x="276" y="114"/>
                      <a:pt x="274" y="113"/>
                    </a:cubicBezTo>
                    <a:cubicBezTo>
                      <a:pt x="274" y="113"/>
                      <a:pt x="274" y="113"/>
                      <a:pt x="274" y="113"/>
                    </a:cubicBezTo>
                    <a:cubicBezTo>
                      <a:pt x="271" y="110"/>
                      <a:pt x="269" y="106"/>
                      <a:pt x="267" y="101"/>
                    </a:cubicBezTo>
                    <a:cubicBezTo>
                      <a:pt x="260" y="84"/>
                      <a:pt x="238" y="28"/>
                      <a:pt x="227" y="0"/>
                    </a:cubicBezTo>
                    <a:cubicBezTo>
                      <a:pt x="215" y="0"/>
                      <a:pt x="215" y="0"/>
                      <a:pt x="215" y="0"/>
                    </a:cubicBezTo>
                    <a:cubicBezTo>
                      <a:pt x="200" y="38"/>
                      <a:pt x="178" y="93"/>
                      <a:pt x="171" y="106"/>
                    </a:cubicBezTo>
                    <a:cubicBezTo>
                      <a:pt x="167" y="113"/>
                      <a:pt x="162" y="116"/>
                      <a:pt x="157" y="116"/>
                    </a:cubicBezTo>
                    <a:cubicBezTo>
                      <a:pt x="157" y="116"/>
                      <a:pt x="143" y="119"/>
                      <a:pt x="142" y="109"/>
                    </a:cubicBezTo>
                    <a:cubicBezTo>
                      <a:pt x="141" y="107"/>
                      <a:pt x="141" y="105"/>
                      <a:pt x="141" y="102"/>
                    </a:cubicBezTo>
                    <a:cubicBezTo>
                      <a:pt x="141" y="24"/>
                      <a:pt x="141" y="24"/>
                      <a:pt x="141" y="24"/>
                    </a:cubicBezTo>
                    <a:cubicBezTo>
                      <a:pt x="141" y="15"/>
                      <a:pt x="145" y="9"/>
                      <a:pt x="154" y="8"/>
                    </a:cubicBezTo>
                    <a:cubicBezTo>
                      <a:pt x="154" y="8"/>
                      <a:pt x="154" y="8"/>
                      <a:pt x="154" y="8"/>
                    </a:cubicBezTo>
                    <a:cubicBezTo>
                      <a:pt x="158" y="7"/>
                      <a:pt x="158" y="2"/>
                      <a:pt x="158" y="2"/>
                    </a:cubicBezTo>
                    <a:cubicBezTo>
                      <a:pt x="125" y="2"/>
                      <a:pt x="125" y="2"/>
                      <a:pt x="125" y="2"/>
                    </a:cubicBezTo>
                    <a:cubicBezTo>
                      <a:pt x="79" y="91"/>
                      <a:pt x="79" y="91"/>
                      <a:pt x="79" y="91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7"/>
                      <a:pt x="4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11" y="8"/>
                      <a:pt x="16" y="11"/>
                      <a:pt x="17" y="23"/>
                    </a:cubicBezTo>
                    <a:cubicBezTo>
                      <a:pt x="17" y="97"/>
                      <a:pt x="17" y="97"/>
                      <a:pt x="17" y="97"/>
                    </a:cubicBezTo>
                    <a:cubicBezTo>
                      <a:pt x="17" y="101"/>
                      <a:pt x="17" y="105"/>
                      <a:pt x="16" y="108"/>
                    </a:cubicBezTo>
                    <a:cubicBezTo>
                      <a:pt x="16" y="112"/>
                      <a:pt x="13" y="115"/>
                      <a:pt x="7" y="116"/>
                    </a:cubicBezTo>
                    <a:cubicBezTo>
                      <a:pt x="7" y="116"/>
                      <a:pt x="7" y="116"/>
                      <a:pt x="7" y="116"/>
                    </a:cubicBezTo>
                    <a:cubicBezTo>
                      <a:pt x="2" y="117"/>
                      <a:pt x="2" y="121"/>
                      <a:pt x="2" y="122"/>
                    </a:cubicBezTo>
                    <a:cubicBezTo>
                      <a:pt x="41" y="122"/>
                      <a:pt x="41" y="122"/>
                      <a:pt x="41" y="122"/>
                    </a:cubicBezTo>
                    <a:cubicBezTo>
                      <a:pt x="41" y="121"/>
                      <a:pt x="41" y="121"/>
                      <a:pt x="41" y="121"/>
                    </a:cubicBezTo>
                    <a:cubicBezTo>
                      <a:pt x="41" y="120"/>
                      <a:pt x="40" y="117"/>
                      <a:pt x="36" y="116"/>
                    </a:cubicBezTo>
                    <a:cubicBezTo>
                      <a:pt x="30" y="115"/>
                      <a:pt x="27" y="112"/>
                      <a:pt x="26" y="108"/>
                    </a:cubicBezTo>
                    <a:cubicBezTo>
                      <a:pt x="26" y="105"/>
                      <a:pt x="26" y="101"/>
                      <a:pt x="26" y="97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69" y="122"/>
                      <a:pt x="69" y="122"/>
                      <a:pt x="69" y="122"/>
                    </a:cubicBezTo>
                    <a:cubicBezTo>
                      <a:pt x="73" y="122"/>
                      <a:pt x="73" y="122"/>
                      <a:pt x="73" y="122"/>
                    </a:cubicBezTo>
                    <a:cubicBezTo>
                      <a:pt x="117" y="37"/>
                      <a:pt x="117" y="37"/>
                      <a:pt x="117" y="37"/>
                    </a:cubicBezTo>
                    <a:cubicBezTo>
                      <a:pt x="117" y="37"/>
                      <a:pt x="117" y="37"/>
                      <a:pt x="117" y="37"/>
                    </a:cubicBezTo>
                    <a:cubicBezTo>
                      <a:pt x="117" y="102"/>
                      <a:pt x="117" y="102"/>
                      <a:pt x="117" y="102"/>
                    </a:cubicBezTo>
                    <a:cubicBezTo>
                      <a:pt x="117" y="106"/>
                      <a:pt x="117" y="109"/>
                      <a:pt x="117" y="112"/>
                    </a:cubicBezTo>
                    <a:cubicBezTo>
                      <a:pt x="116" y="114"/>
                      <a:pt x="113" y="115"/>
                      <a:pt x="108" y="116"/>
                    </a:cubicBezTo>
                    <a:cubicBezTo>
                      <a:pt x="104" y="117"/>
                      <a:pt x="103" y="121"/>
                      <a:pt x="103" y="122"/>
                    </a:cubicBezTo>
                    <a:cubicBezTo>
                      <a:pt x="139" y="122"/>
                      <a:pt x="139" y="122"/>
                      <a:pt x="139" y="122"/>
                    </a:cubicBezTo>
                    <a:cubicBezTo>
                      <a:pt x="143" y="122"/>
                      <a:pt x="143" y="122"/>
                      <a:pt x="143" y="122"/>
                    </a:cubicBezTo>
                    <a:cubicBezTo>
                      <a:pt x="155" y="122"/>
                      <a:pt x="155" y="122"/>
                      <a:pt x="155" y="122"/>
                    </a:cubicBezTo>
                    <a:cubicBezTo>
                      <a:pt x="157" y="122"/>
                      <a:pt x="157" y="122"/>
                      <a:pt x="157" y="122"/>
                    </a:cubicBezTo>
                    <a:cubicBezTo>
                      <a:pt x="191" y="122"/>
                      <a:pt x="191" y="122"/>
                      <a:pt x="191" y="122"/>
                    </a:cubicBezTo>
                    <a:cubicBezTo>
                      <a:pt x="191" y="122"/>
                      <a:pt x="191" y="118"/>
                      <a:pt x="186" y="116"/>
                    </a:cubicBezTo>
                    <a:cubicBezTo>
                      <a:pt x="181" y="114"/>
                      <a:pt x="180" y="109"/>
                      <a:pt x="182" y="104"/>
                    </a:cubicBezTo>
                    <a:cubicBezTo>
                      <a:pt x="190" y="84"/>
                      <a:pt x="190" y="84"/>
                      <a:pt x="190" y="84"/>
                    </a:cubicBezTo>
                    <a:cubicBezTo>
                      <a:pt x="234" y="84"/>
                      <a:pt x="234" y="84"/>
                      <a:pt x="234" y="84"/>
                    </a:cubicBezTo>
                    <a:cubicBezTo>
                      <a:pt x="242" y="104"/>
                      <a:pt x="242" y="104"/>
                      <a:pt x="242" y="104"/>
                    </a:cubicBezTo>
                    <a:cubicBezTo>
                      <a:pt x="244" y="109"/>
                      <a:pt x="243" y="114"/>
                      <a:pt x="239" y="115"/>
                    </a:cubicBezTo>
                    <a:cubicBezTo>
                      <a:pt x="234" y="117"/>
                      <a:pt x="233" y="121"/>
                      <a:pt x="233" y="122"/>
                    </a:cubicBezTo>
                    <a:cubicBezTo>
                      <a:pt x="271" y="122"/>
                      <a:pt x="271" y="122"/>
                      <a:pt x="271" y="122"/>
                    </a:cubicBezTo>
                    <a:cubicBezTo>
                      <a:pt x="273" y="122"/>
                      <a:pt x="273" y="122"/>
                      <a:pt x="273" y="122"/>
                    </a:cubicBezTo>
                    <a:cubicBezTo>
                      <a:pt x="274" y="122"/>
                      <a:pt x="274" y="122"/>
                      <a:pt x="274" y="122"/>
                    </a:cubicBezTo>
                    <a:cubicBezTo>
                      <a:pt x="281" y="122"/>
                      <a:pt x="281" y="122"/>
                      <a:pt x="281" y="122"/>
                    </a:cubicBezTo>
                    <a:cubicBezTo>
                      <a:pt x="282" y="122"/>
                      <a:pt x="282" y="122"/>
                      <a:pt x="282" y="122"/>
                    </a:cubicBezTo>
                    <a:cubicBezTo>
                      <a:pt x="284" y="122"/>
                      <a:pt x="284" y="122"/>
                      <a:pt x="284" y="122"/>
                    </a:cubicBezTo>
                    <a:cubicBezTo>
                      <a:pt x="305" y="122"/>
                      <a:pt x="305" y="122"/>
                      <a:pt x="305" y="122"/>
                    </a:cubicBezTo>
                    <a:cubicBezTo>
                      <a:pt x="305" y="122"/>
                      <a:pt x="306" y="117"/>
                      <a:pt x="300" y="115"/>
                    </a:cubicBezTo>
                    <a:cubicBezTo>
                      <a:pt x="300" y="115"/>
                      <a:pt x="300" y="115"/>
                      <a:pt x="300" y="115"/>
                    </a:cubicBezTo>
                    <a:cubicBezTo>
                      <a:pt x="297" y="113"/>
                      <a:pt x="297" y="109"/>
                      <a:pt x="302" y="101"/>
                    </a:cubicBezTo>
                    <a:cubicBezTo>
                      <a:pt x="326" y="68"/>
                      <a:pt x="326" y="68"/>
                      <a:pt x="326" y="68"/>
                    </a:cubicBezTo>
                    <a:cubicBezTo>
                      <a:pt x="350" y="103"/>
                      <a:pt x="350" y="103"/>
                      <a:pt x="350" y="103"/>
                    </a:cubicBezTo>
                    <a:cubicBezTo>
                      <a:pt x="356" y="112"/>
                      <a:pt x="354" y="115"/>
                      <a:pt x="349" y="116"/>
                    </a:cubicBezTo>
                    <a:cubicBezTo>
                      <a:pt x="345" y="118"/>
                      <a:pt x="345" y="121"/>
                      <a:pt x="345" y="122"/>
                    </a:cubicBezTo>
                    <a:cubicBezTo>
                      <a:pt x="394" y="122"/>
                      <a:pt x="394" y="122"/>
                      <a:pt x="394" y="122"/>
                    </a:cubicBezTo>
                    <a:cubicBezTo>
                      <a:pt x="394" y="122"/>
                      <a:pt x="395" y="118"/>
                      <a:pt x="391" y="116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17" name="Freeform 9"/>
              <p:cNvSpPr>
                <a:spLocks/>
              </p:cNvSpPr>
              <p:nvPr userDrawn="1"/>
            </p:nvSpPr>
            <p:spPr bwMode="auto">
              <a:xfrm>
                <a:off x="11201401" y="2182813"/>
                <a:ext cx="195263" cy="220663"/>
              </a:xfrm>
              <a:custGeom>
                <a:avLst/>
                <a:gdLst>
                  <a:gd name="T0" fmla="*/ 0 w 105"/>
                  <a:gd name="T1" fmla="*/ 114 h 119"/>
                  <a:gd name="T2" fmla="*/ 16 w 105"/>
                  <a:gd name="T3" fmla="*/ 109 h 119"/>
                  <a:gd name="T4" fmla="*/ 17 w 105"/>
                  <a:gd name="T5" fmla="*/ 99 h 119"/>
                  <a:gd name="T6" fmla="*/ 17 w 105"/>
                  <a:gd name="T7" fmla="*/ 20 h 119"/>
                  <a:gd name="T8" fmla="*/ 16 w 105"/>
                  <a:gd name="T9" fmla="*/ 10 h 119"/>
                  <a:gd name="T10" fmla="*/ 0 w 105"/>
                  <a:gd name="T11" fmla="*/ 6 h 119"/>
                  <a:gd name="T12" fmla="*/ 0 w 105"/>
                  <a:gd name="T13" fmla="*/ 0 h 119"/>
                  <a:gd name="T14" fmla="*/ 59 w 105"/>
                  <a:gd name="T15" fmla="*/ 0 h 119"/>
                  <a:gd name="T16" fmla="*/ 59 w 105"/>
                  <a:gd name="T17" fmla="*/ 6 h 119"/>
                  <a:gd name="T18" fmla="*/ 44 w 105"/>
                  <a:gd name="T19" fmla="*/ 10 h 119"/>
                  <a:gd name="T20" fmla="*/ 43 w 105"/>
                  <a:gd name="T21" fmla="*/ 20 h 119"/>
                  <a:gd name="T22" fmla="*/ 43 w 105"/>
                  <a:gd name="T23" fmla="*/ 100 h 119"/>
                  <a:gd name="T24" fmla="*/ 65 w 105"/>
                  <a:gd name="T25" fmla="*/ 113 h 119"/>
                  <a:gd name="T26" fmla="*/ 100 w 105"/>
                  <a:gd name="T27" fmla="*/ 88 h 119"/>
                  <a:gd name="T28" fmla="*/ 105 w 105"/>
                  <a:gd name="T29" fmla="*/ 88 h 119"/>
                  <a:gd name="T30" fmla="*/ 99 w 105"/>
                  <a:gd name="T31" fmla="*/ 119 h 119"/>
                  <a:gd name="T32" fmla="*/ 0 w 105"/>
                  <a:gd name="T33" fmla="*/ 119 h 119"/>
                  <a:gd name="T34" fmla="*/ 0 w 105"/>
                  <a:gd name="T35" fmla="*/ 114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5" h="119">
                    <a:moveTo>
                      <a:pt x="0" y="114"/>
                    </a:moveTo>
                    <a:cubicBezTo>
                      <a:pt x="9" y="113"/>
                      <a:pt x="15" y="112"/>
                      <a:pt x="16" y="109"/>
                    </a:cubicBezTo>
                    <a:cubicBezTo>
                      <a:pt x="17" y="106"/>
                      <a:pt x="17" y="103"/>
                      <a:pt x="17" y="9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6"/>
                      <a:pt x="17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6"/>
                      <a:pt x="59" y="6"/>
                      <a:pt x="59" y="6"/>
                    </a:cubicBezTo>
                    <a:cubicBezTo>
                      <a:pt x="51" y="6"/>
                      <a:pt x="44" y="7"/>
                      <a:pt x="44" y="10"/>
                    </a:cubicBezTo>
                    <a:cubicBezTo>
                      <a:pt x="43" y="13"/>
                      <a:pt x="43" y="16"/>
                      <a:pt x="43" y="20"/>
                    </a:cubicBezTo>
                    <a:cubicBezTo>
                      <a:pt x="43" y="100"/>
                      <a:pt x="43" y="100"/>
                      <a:pt x="43" y="100"/>
                    </a:cubicBezTo>
                    <a:cubicBezTo>
                      <a:pt x="43" y="112"/>
                      <a:pt x="50" y="113"/>
                      <a:pt x="65" y="113"/>
                    </a:cubicBezTo>
                    <a:cubicBezTo>
                      <a:pt x="89" y="113"/>
                      <a:pt x="92" y="103"/>
                      <a:pt x="100" y="88"/>
                    </a:cubicBezTo>
                    <a:cubicBezTo>
                      <a:pt x="105" y="88"/>
                      <a:pt x="105" y="88"/>
                      <a:pt x="105" y="88"/>
                    </a:cubicBezTo>
                    <a:cubicBezTo>
                      <a:pt x="99" y="119"/>
                      <a:pt x="99" y="119"/>
                      <a:pt x="9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18" name="Freeform 10"/>
              <p:cNvSpPr>
                <a:spLocks/>
              </p:cNvSpPr>
              <p:nvPr userDrawn="1"/>
            </p:nvSpPr>
            <p:spPr bwMode="auto">
              <a:xfrm>
                <a:off x="11418888" y="2182813"/>
                <a:ext cx="109538" cy="220663"/>
              </a:xfrm>
              <a:custGeom>
                <a:avLst/>
                <a:gdLst>
                  <a:gd name="T0" fmla="*/ 43 w 59"/>
                  <a:gd name="T1" fmla="*/ 99 h 119"/>
                  <a:gd name="T2" fmla="*/ 44 w 59"/>
                  <a:gd name="T3" fmla="*/ 109 h 119"/>
                  <a:gd name="T4" fmla="*/ 59 w 59"/>
                  <a:gd name="T5" fmla="*/ 114 h 119"/>
                  <a:gd name="T6" fmla="*/ 59 w 59"/>
                  <a:gd name="T7" fmla="*/ 119 h 119"/>
                  <a:gd name="T8" fmla="*/ 0 w 59"/>
                  <a:gd name="T9" fmla="*/ 119 h 119"/>
                  <a:gd name="T10" fmla="*/ 0 w 59"/>
                  <a:gd name="T11" fmla="*/ 114 h 119"/>
                  <a:gd name="T12" fmla="*/ 16 w 59"/>
                  <a:gd name="T13" fmla="*/ 109 h 119"/>
                  <a:gd name="T14" fmla="*/ 17 w 59"/>
                  <a:gd name="T15" fmla="*/ 99 h 119"/>
                  <a:gd name="T16" fmla="*/ 17 w 59"/>
                  <a:gd name="T17" fmla="*/ 20 h 119"/>
                  <a:gd name="T18" fmla="*/ 16 w 59"/>
                  <a:gd name="T19" fmla="*/ 10 h 119"/>
                  <a:gd name="T20" fmla="*/ 0 w 59"/>
                  <a:gd name="T21" fmla="*/ 6 h 119"/>
                  <a:gd name="T22" fmla="*/ 0 w 59"/>
                  <a:gd name="T23" fmla="*/ 0 h 119"/>
                  <a:gd name="T24" fmla="*/ 59 w 59"/>
                  <a:gd name="T25" fmla="*/ 0 h 119"/>
                  <a:gd name="T26" fmla="*/ 59 w 59"/>
                  <a:gd name="T27" fmla="*/ 6 h 119"/>
                  <a:gd name="T28" fmla="*/ 44 w 59"/>
                  <a:gd name="T29" fmla="*/ 10 h 119"/>
                  <a:gd name="T30" fmla="*/ 43 w 59"/>
                  <a:gd name="T31" fmla="*/ 20 h 119"/>
                  <a:gd name="T32" fmla="*/ 43 w 59"/>
                  <a:gd name="T33" fmla="*/ 9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9" h="119">
                    <a:moveTo>
                      <a:pt x="43" y="99"/>
                    </a:moveTo>
                    <a:cubicBezTo>
                      <a:pt x="43" y="103"/>
                      <a:pt x="43" y="106"/>
                      <a:pt x="44" y="109"/>
                    </a:cubicBezTo>
                    <a:cubicBezTo>
                      <a:pt x="44" y="112"/>
                      <a:pt x="51" y="113"/>
                      <a:pt x="59" y="114"/>
                    </a:cubicBezTo>
                    <a:cubicBezTo>
                      <a:pt x="59" y="119"/>
                      <a:pt x="59" y="119"/>
                      <a:pt x="5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ubicBezTo>
                      <a:pt x="9" y="113"/>
                      <a:pt x="15" y="112"/>
                      <a:pt x="16" y="109"/>
                    </a:cubicBezTo>
                    <a:cubicBezTo>
                      <a:pt x="17" y="106"/>
                      <a:pt x="17" y="103"/>
                      <a:pt x="17" y="9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6"/>
                      <a:pt x="17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6"/>
                      <a:pt x="59" y="6"/>
                      <a:pt x="59" y="6"/>
                    </a:cubicBezTo>
                    <a:cubicBezTo>
                      <a:pt x="51" y="6"/>
                      <a:pt x="44" y="7"/>
                      <a:pt x="44" y="10"/>
                    </a:cubicBezTo>
                    <a:cubicBezTo>
                      <a:pt x="43" y="13"/>
                      <a:pt x="43" y="16"/>
                      <a:pt x="43" y="20"/>
                    </a:cubicBezTo>
                    <a:cubicBezTo>
                      <a:pt x="43" y="99"/>
                      <a:pt x="43" y="99"/>
                      <a:pt x="43" y="99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19" name="Freeform 11"/>
              <p:cNvSpPr>
                <a:spLocks/>
              </p:cNvSpPr>
              <p:nvPr userDrawn="1"/>
            </p:nvSpPr>
            <p:spPr bwMode="auto">
              <a:xfrm>
                <a:off x="11553826" y="2182813"/>
                <a:ext cx="171450" cy="220663"/>
              </a:xfrm>
              <a:custGeom>
                <a:avLst/>
                <a:gdLst>
                  <a:gd name="T0" fmla="*/ 0 w 92"/>
                  <a:gd name="T1" fmla="*/ 0 h 119"/>
                  <a:gd name="T2" fmla="*/ 92 w 92"/>
                  <a:gd name="T3" fmla="*/ 0 h 119"/>
                  <a:gd name="T4" fmla="*/ 92 w 92"/>
                  <a:gd name="T5" fmla="*/ 28 h 119"/>
                  <a:gd name="T6" fmla="*/ 87 w 92"/>
                  <a:gd name="T7" fmla="*/ 28 h 119"/>
                  <a:gd name="T8" fmla="*/ 66 w 92"/>
                  <a:gd name="T9" fmla="*/ 7 h 119"/>
                  <a:gd name="T10" fmla="*/ 43 w 92"/>
                  <a:gd name="T11" fmla="*/ 7 h 119"/>
                  <a:gd name="T12" fmla="*/ 43 w 92"/>
                  <a:gd name="T13" fmla="*/ 57 h 119"/>
                  <a:gd name="T14" fmla="*/ 60 w 92"/>
                  <a:gd name="T15" fmla="*/ 57 h 119"/>
                  <a:gd name="T16" fmla="*/ 77 w 92"/>
                  <a:gd name="T17" fmla="*/ 41 h 119"/>
                  <a:gd name="T18" fmla="*/ 82 w 92"/>
                  <a:gd name="T19" fmla="*/ 41 h 119"/>
                  <a:gd name="T20" fmla="*/ 82 w 92"/>
                  <a:gd name="T21" fmla="*/ 81 h 119"/>
                  <a:gd name="T22" fmla="*/ 77 w 92"/>
                  <a:gd name="T23" fmla="*/ 81 h 119"/>
                  <a:gd name="T24" fmla="*/ 60 w 92"/>
                  <a:gd name="T25" fmla="*/ 64 h 119"/>
                  <a:gd name="T26" fmla="*/ 43 w 92"/>
                  <a:gd name="T27" fmla="*/ 64 h 119"/>
                  <a:gd name="T28" fmla="*/ 43 w 92"/>
                  <a:gd name="T29" fmla="*/ 99 h 119"/>
                  <a:gd name="T30" fmla="*/ 43 w 92"/>
                  <a:gd name="T31" fmla="*/ 109 h 119"/>
                  <a:gd name="T32" fmla="*/ 59 w 92"/>
                  <a:gd name="T33" fmla="*/ 114 h 119"/>
                  <a:gd name="T34" fmla="*/ 59 w 92"/>
                  <a:gd name="T35" fmla="*/ 119 h 119"/>
                  <a:gd name="T36" fmla="*/ 0 w 92"/>
                  <a:gd name="T37" fmla="*/ 119 h 119"/>
                  <a:gd name="T38" fmla="*/ 0 w 92"/>
                  <a:gd name="T39" fmla="*/ 114 h 119"/>
                  <a:gd name="T40" fmla="*/ 16 w 92"/>
                  <a:gd name="T41" fmla="*/ 109 h 119"/>
                  <a:gd name="T42" fmla="*/ 16 w 92"/>
                  <a:gd name="T43" fmla="*/ 99 h 119"/>
                  <a:gd name="T44" fmla="*/ 16 w 92"/>
                  <a:gd name="T45" fmla="*/ 20 h 119"/>
                  <a:gd name="T46" fmla="*/ 16 w 92"/>
                  <a:gd name="T47" fmla="*/ 10 h 119"/>
                  <a:gd name="T48" fmla="*/ 0 w 92"/>
                  <a:gd name="T49" fmla="*/ 6 h 119"/>
                  <a:gd name="T50" fmla="*/ 0 w 92"/>
                  <a:gd name="T51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92" h="119">
                    <a:moveTo>
                      <a:pt x="0" y="0"/>
                    </a:moveTo>
                    <a:cubicBezTo>
                      <a:pt x="92" y="0"/>
                      <a:pt x="92" y="0"/>
                      <a:pt x="92" y="0"/>
                    </a:cubicBezTo>
                    <a:cubicBezTo>
                      <a:pt x="92" y="28"/>
                      <a:pt x="92" y="28"/>
                      <a:pt x="92" y="28"/>
                    </a:cubicBezTo>
                    <a:cubicBezTo>
                      <a:pt x="87" y="28"/>
                      <a:pt x="87" y="28"/>
                      <a:pt x="87" y="28"/>
                    </a:cubicBezTo>
                    <a:cubicBezTo>
                      <a:pt x="84" y="16"/>
                      <a:pt x="79" y="7"/>
                      <a:pt x="66" y="7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43" y="57"/>
                      <a:pt x="43" y="57"/>
                      <a:pt x="43" y="57"/>
                    </a:cubicBezTo>
                    <a:cubicBezTo>
                      <a:pt x="60" y="57"/>
                      <a:pt x="60" y="57"/>
                      <a:pt x="60" y="57"/>
                    </a:cubicBezTo>
                    <a:cubicBezTo>
                      <a:pt x="72" y="57"/>
                      <a:pt x="77" y="51"/>
                      <a:pt x="77" y="41"/>
                    </a:cubicBezTo>
                    <a:cubicBezTo>
                      <a:pt x="82" y="41"/>
                      <a:pt x="82" y="41"/>
                      <a:pt x="82" y="41"/>
                    </a:cubicBezTo>
                    <a:cubicBezTo>
                      <a:pt x="82" y="81"/>
                      <a:pt x="82" y="81"/>
                      <a:pt x="82" y="81"/>
                    </a:cubicBezTo>
                    <a:cubicBezTo>
                      <a:pt x="77" y="81"/>
                      <a:pt x="77" y="81"/>
                      <a:pt x="77" y="81"/>
                    </a:cubicBezTo>
                    <a:cubicBezTo>
                      <a:pt x="77" y="71"/>
                      <a:pt x="73" y="64"/>
                      <a:pt x="60" y="64"/>
                    </a:cubicBezTo>
                    <a:cubicBezTo>
                      <a:pt x="43" y="64"/>
                      <a:pt x="43" y="64"/>
                      <a:pt x="43" y="64"/>
                    </a:cubicBezTo>
                    <a:cubicBezTo>
                      <a:pt x="43" y="99"/>
                      <a:pt x="43" y="99"/>
                      <a:pt x="43" y="99"/>
                    </a:cubicBezTo>
                    <a:cubicBezTo>
                      <a:pt x="43" y="103"/>
                      <a:pt x="43" y="106"/>
                      <a:pt x="43" y="109"/>
                    </a:cubicBezTo>
                    <a:cubicBezTo>
                      <a:pt x="44" y="112"/>
                      <a:pt x="50" y="113"/>
                      <a:pt x="59" y="114"/>
                    </a:cubicBezTo>
                    <a:cubicBezTo>
                      <a:pt x="59" y="119"/>
                      <a:pt x="59" y="119"/>
                      <a:pt x="5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ubicBezTo>
                      <a:pt x="9" y="113"/>
                      <a:pt x="15" y="112"/>
                      <a:pt x="16" y="109"/>
                    </a:cubicBezTo>
                    <a:cubicBezTo>
                      <a:pt x="16" y="106"/>
                      <a:pt x="16" y="103"/>
                      <a:pt x="16" y="99"/>
                    </a:cubicBezTo>
                    <a:cubicBezTo>
                      <a:pt x="16" y="20"/>
                      <a:pt x="16" y="20"/>
                      <a:pt x="16" y="20"/>
                    </a:cubicBezTo>
                    <a:cubicBezTo>
                      <a:pt x="16" y="16"/>
                      <a:pt x="16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0" name="Freeform 12"/>
              <p:cNvSpPr>
                <a:spLocks/>
              </p:cNvSpPr>
              <p:nvPr userDrawn="1"/>
            </p:nvSpPr>
            <p:spPr bwMode="auto">
              <a:xfrm>
                <a:off x="11739563" y="2182813"/>
                <a:ext cx="195263" cy="220663"/>
              </a:xfrm>
              <a:custGeom>
                <a:avLst/>
                <a:gdLst>
                  <a:gd name="T0" fmla="*/ 0 w 105"/>
                  <a:gd name="T1" fmla="*/ 114 h 119"/>
                  <a:gd name="T2" fmla="*/ 16 w 105"/>
                  <a:gd name="T3" fmla="*/ 109 h 119"/>
                  <a:gd name="T4" fmla="*/ 17 w 105"/>
                  <a:gd name="T5" fmla="*/ 99 h 119"/>
                  <a:gd name="T6" fmla="*/ 17 w 105"/>
                  <a:gd name="T7" fmla="*/ 20 h 119"/>
                  <a:gd name="T8" fmla="*/ 16 w 105"/>
                  <a:gd name="T9" fmla="*/ 10 h 119"/>
                  <a:gd name="T10" fmla="*/ 0 w 105"/>
                  <a:gd name="T11" fmla="*/ 6 h 119"/>
                  <a:gd name="T12" fmla="*/ 0 w 105"/>
                  <a:gd name="T13" fmla="*/ 0 h 119"/>
                  <a:gd name="T14" fmla="*/ 92 w 105"/>
                  <a:gd name="T15" fmla="*/ 0 h 119"/>
                  <a:gd name="T16" fmla="*/ 92 w 105"/>
                  <a:gd name="T17" fmla="*/ 28 h 119"/>
                  <a:gd name="T18" fmla="*/ 87 w 105"/>
                  <a:gd name="T19" fmla="*/ 28 h 119"/>
                  <a:gd name="T20" fmla="*/ 67 w 105"/>
                  <a:gd name="T21" fmla="*/ 7 h 119"/>
                  <a:gd name="T22" fmla="*/ 43 w 105"/>
                  <a:gd name="T23" fmla="*/ 7 h 119"/>
                  <a:gd name="T24" fmla="*/ 43 w 105"/>
                  <a:gd name="T25" fmla="*/ 54 h 119"/>
                  <a:gd name="T26" fmla="*/ 58 w 105"/>
                  <a:gd name="T27" fmla="*/ 54 h 119"/>
                  <a:gd name="T28" fmla="*/ 75 w 105"/>
                  <a:gd name="T29" fmla="*/ 38 h 119"/>
                  <a:gd name="T30" fmla="*/ 80 w 105"/>
                  <a:gd name="T31" fmla="*/ 38 h 119"/>
                  <a:gd name="T32" fmla="*/ 80 w 105"/>
                  <a:gd name="T33" fmla="*/ 77 h 119"/>
                  <a:gd name="T34" fmla="*/ 75 w 105"/>
                  <a:gd name="T35" fmla="*/ 77 h 119"/>
                  <a:gd name="T36" fmla="*/ 58 w 105"/>
                  <a:gd name="T37" fmla="*/ 60 h 119"/>
                  <a:gd name="T38" fmla="*/ 43 w 105"/>
                  <a:gd name="T39" fmla="*/ 60 h 119"/>
                  <a:gd name="T40" fmla="*/ 43 w 105"/>
                  <a:gd name="T41" fmla="*/ 99 h 119"/>
                  <a:gd name="T42" fmla="*/ 65 w 105"/>
                  <a:gd name="T43" fmla="*/ 113 h 119"/>
                  <a:gd name="T44" fmla="*/ 100 w 105"/>
                  <a:gd name="T45" fmla="*/ 88 h 119"/>
                  <a:gd name="T46" fmla="*/ 105 w 105"/>
                  <a:gd name="T47" fmla="*/ 88 h 119"/>
                  <a:gd name="T48" fmla="*/ 99 w 105"/>
                  <a:gd name="T49" fmla="*/ 119 h 119"/>
                  <a:gd name="T50" fmla="*/ 0 w 105"/>
                  <a:gd name="T51" fmla="*/ 119 h 119"/>
                  <a:gd name="T52" fmla="*/ 0 w 105"/>
                  <a:gd name="T53" fmla="*/ 114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5" h="119">
                    <a:moveTo>
                      <a:pt x="0" y="114"/>
                    </a:moveTo>
                    <a:cubicBezTo>
                      <a:pt x="9" y="113"/>
                      <a:pt x="15" y="112"/>
                      <a:pt x="16" y="109"/>
                    </a:cubicBezTo>
                    <a:cubicBezTo>
                      <a:pt x="17" y="106"/>
                      <a:pt x="17" y="103"/>
                      <a:pt x="17" y="9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6"/>
                      <a:pt x="17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92" y="0"/>
                      <a:pt x="92" y="0"/>
                      <a:pt x="92" y="0"/>
                    </a:cubicBezTo>
                    <a:cubicBezTo>
                      <a:pt x="92" y="28"/>
                      <a:pt x="92" y="28"/>
                      <a:pt x="92" y="28"/>
                    </a:cubicBezTo>
                    <a:cubicBezTo>
                      <a:pt x="87" y="28"/>
                      <a:pt x="87" y="28"/>
                      <a:pt x="87" y="28"/>
                    </a:cubicBezTo>
                    <a:cubicBezTo>
                      <a:pt x="84" y="16"/>
                      <a:pt x="80" y="7"/>
                      <a:pt x="67" y="7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43" y="54"/>
                      <a:pt x="43" y="54"/>
                      <a:pt x="43" y="54"/>
                    </a:cubicBezTo>
                    <a:cubicBezTo>
                      <a:pt x="58" y="54"/>
                      <a:pt x="58" y="54"/>
                      <a:pt x="58" y="54"/>
                    </a:cubicBezTo>
                    <a:cubicBezTo>
                      <a:pt x="70" y="54"/>
                      <a:pt x="75" y="47"/>
                      <a:pt x="75" y="38"/>
                    </a:cubicBezTo>
                    <a:cubicBezTo>
                      <a:pt x="80" y="38"/>
                      <a:pt x="80" y="38"/>
                      <a:pt x="80" y="38"/>
                    </a:cubicBezTo>
                    <a:cubicBezTo>
                      <a:pt x="80" y="77"/>
                      <a:pt x="80" y="77"/>
                      <a:pt x="80" y="77"/>
                    </a:cubicBezTo>
                    <a:cubicBezTo>
                      <a:pt x="75" y="77"/>
                      <a:pt x="75" y="77"/>
                      <a:pt x="75" y="77"/>
                    </a:cubicBezTo>
                    <a:cubicBezTo>
                      <a:pt x="75" y="68"/>
                      <a:pt x="71" y="60"/>
                      <a:pt x="58" y="60"/>
                    </a:cubicBezTo>
                    <a:cubicBezTo>
                      <a:pt x="43" y="60"/>
                      <a:pt x="43" y="60"/>
                      <a:pt x="43" y="60"/>
                    </a:cubicBezTo>
                    <a:cubicBezTo>
                      <a:pt x="43" y="99"/>
                      <a:pt x="43" y="99"/>
                      <a:pt x="43" y="99"/>
                    </a:cubicBezTo>
                    <a:cubicBezTo>
                      <a:pt x="43" y="112"/>
                      <a:pt x="50" y="113"/>
                      <a:pt x="65" y="113"/>
                    </a:cubicBezTo>
                    <a:cubicBezTo>
                      <a:pt x="89" y="113"/>
                      <a:pt x="92" y="103"/>
                      <a:pt x="100" y="88"/>
                    </a:cubicBezTo>
                    <a:cubicBezTo>
                      <a:pt x="105" y="88"/>
                      <a:pt x="105" y="88"/>
                      <a:pt x="105" y="88"/>
                    </a:cubicBezTo>
                    <a:cubicBezTo>
                      <a:pt x="99" y="119"/>
                      <a:pt x="99" y="119"/>
                      <a:pt x="9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1" name="Freeform 13"/>
              <p:cNvSpPr>
                <a:spLocks/>
              </p:cNvSpPr>
              <p:nvPr userDrawn="1"/>
            </p:nvSpPr>
            <p:spPr bwMode="auto">
              <a:xfrm>
                <a:off x="11215688" y="2463800"/>
                <a:ext cx="14288" cy="77788"/>
              </a:xfrm>
              <a:custGeom>
                <a:avLst/>
                <a:gdLst>
                  <a:gd name="T0" fmla="*/ 0 w 9"/>
                  <a:gd name="T1" fmla="*/ 49 h 49"/>
                  <a:gd name="T2" fmla="*/ 9 w 9"/>
                  <a:gd name="T3" fmla="*/ 49 h 49"/>
                  <a:gd name="T4" fmla="*/ 9 w 9"/>
                  <a:gd name="T5" fmla="*/ 0 h 49"/>
                  <a:gd name="T6" fmla="*/ 0 w 9"/>
                  <a:gd name="T7" fmla="*/ 0 h 49"/>
                  <a:gd name="T8" fmla="*/ 0 w 9"/>
                  <a:gd name="T9" fmla="*/ 49 h 49"/>
                  <a:gd name="T10" fmla="*/ 0 w 9"/>
                  <a:gd name="T11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49">
                    <a:moveTo>
                      <a:pt x="0" y="49"/>
                    </a:moveTo>
                    <a:lnTo>
                      <a:pt x="9" y="49"/>
                    </a:lnTo>
                    <a:lnTo>
                      <a:pt x="9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0" y="49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2" name="Freeform 14"/>
              <p:cNvSpPr>
                <a:spLocks/>
              </p:cNvSpPr>
              <p:nvPr userDrawn="1"/>
            </p:nvSpPr>
            <p:spPr bwMode="auto">
              <a:xfrm>
                <a:off x="11266488" y="2463800"/>
                <a:ext cx="58738" cy="77788"/>
              </a:xfrm>
              <a:custGeom>
                <a:avLst/>
                <a:gdLst>
                  <a:gd name="T0" fmla="*/ 28 w 37"/>
                  <a:gd name="T1" fmla="*/ 40 h 49"/>
                  <a:gd name="T2" fmla="*/ 28 w 37"/>
                  <a:gd name="T3" fmla="*/ 40 h 49"/>
                  <a:gd name="T4" fmla="*/ 14 w 37"/>
                  <a:gd name="T5" fmla="*/ 1 h 49"/>
                  <a:gd name="T6" fmla="*/ 14 w 37"/>
                  <a:gd name="T7" fmla="*/ 0 h 49"/>
                  <a:gd name="T8" fmla="*/ 0 w 37"/>
                  <a:gd name="T9" fmla="*/ 0 h 49"/>
                  <a:gd name="T10" fmla="*/ 0 w 37"/>
                  <a:gd name="T11" fmla="*/ 49 h 49"/>
                  <a:gd name="T12" fmla="*/ 8 w 37"/>
                  <a:gd name="T13" fmla="*/ 49 h 49"/>
                  <a:gd name="T14" fmla="*/ 8 w 37"/>
                  <a:gd name="T15" fmla="*/ 9 h 49"/>
                  <a:gd name="T16" fmla="*/ 8 w 37"/>
                  <a:gd name="T17" fmla="*/ 9 h 49"/>
                  <a:gd name="T18" fmla="*/ 23 w 37"/>
                  <a:gd name="T19" fmla="*/ 49 h 49"/>
                  <a:gd name="T20" fmla="*/ 23 w 37"/>
                  <a:gd name="T21" fmla="*/ 49 h 49"/>
                  <a:gd name="T22" fmla="*/ 37 w 37"/>
                  <a:gd name="T23" fmla="*/ 49 h 49"/>
                  <a:gd name="T24" fmla="*/ 37 w 37"/>
                  <a:gd name="T25" fmla="*/ 0 h 49"/>
                  <a:gd name="T26" fmla="*/ 28 w 37"/>
                  <a:gd name="T27" fmla="*/ 0 h 49"/>
                  <a:gd name="T28" fmla="*/ 28 w 37"/>
                  <a:gd name="T29" fmla="*/ 40 h 49"/>
                  <a:gd name="T30" fmla="*/ 28 w 37"/>
                  <a:gd name="T31" fmla="*/ 4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7" h="49">
                    <a:moveTo>
                      <a:pt x="28" y="40"/>
                    </a:moveTo>
                    <a:lnTo>
                      <a:pt x="28" y="40"/>
                    </a:lnTo>
                    <a:lnTo>
                      <a:pt x="14" y="1"/>
                    </a:lnTo>
                    <a:lnTo>
                      <a:pt x="14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8" y="49"/>
                    </a:lnTo>
                    <a:lnTo>
                      <a:pt x="8" y="9"/>
                    </a:lnTo>
                    <a:lnTo>
                      <a:pt x="8" y="9"/>
                    </a:lnTo>
                    <a:lnTo>
                      <a:pt x="23" y="49"/>
                    </a:lnTo>
                    <a:lnTo>
                      <a:pt x="23" y="49"/>
                    </a:lnTo>
                    <a:lnTo>
                      <a:pt x="37" y="49"/>
                    </a:lnTo>
                    <a:lnTo>
                      <a:pt x="37" y="0"/>
                    </a:lnTo>
                    <a:lnTo>
                      <a:pt x="28" y="0"/>
                    </a:lnTo>
                    <a:lnTo>
                      <a:pt x="28" y="40"/>
                    </a:lnTo>
                    <a:lnTo>
                      <a:pt x="28" y="40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3" name="Freeform 15"/>
              <p:cNvSpPr>
                <a:spLocks/>
              </p:cNvSpPr>
              <p:nvPr userDrawn="1"/>
            </p:nvSpPr>
            <p:spPr bwMode="auto">
              <a:xfrm>
                <a:off x="11356976" y="2463800"/>
                <a:ext cx="50800" cy="80963"/>
              </a:xfrm>
              <a:custGeom>
                <a:avLst/>
                <a:gdLst>
                  <a:gd name="T0" fmla="*/ 16 w 27"/>
                  <a:gd name="T1" fmla="*/ 18 h 43"/>
                  <a:gd name="T2" fmla="*/ 7 w 27"/>
                  <a:gd name="T3" fmla="*/ 12 h 43"/>
                  <a:gd name="T4" fmla="*/ 14 w 27"/>
                  <a:gd name="T5" fmla="*/ 7 h 43"/>
                  <a:gd name="T6" fmla="*/ 26 w 27"/>
                  <a:gd name="T7" fmla="*/ 8 h 43"/>
                  <a:gd name="T8" fmla="*/ 26 w 27"/>
                  <a:gd name="T9" fmla="*/ 8 h 43"/>
                  <a:gd name="T10" fmla="*/ 26 w 27"/>
                  <a:gd name="T11" fmla="*/ 1 h 43"/>
                  <a:gd name="T12" fmla="*/ 26 w 27"/>
                  <a:gd name="T13" fmla="*/ 1 h 43"/>
                  <a:gd name="T14" fmla="*/ 14 w 27"/>
                  <a:gd name="T15" fmla="*/ 0 h 43"/>
                  <a:gd name="T16" fmla="*/ 0 w 27"/>
                  <a:gd name="T17" fmla="*/ 12 h 43"/>
                  <a:gd name="T18" fmla="*/ 12 w 27"/>
                  <a:gd name="T19" fmla="*/ 24 h 43"/>
                  <a:gd name="T20" fmla="*/ 20 w 27"/>
                  <a:gd name="T21" fmla="*/ 30 h 43"/>
                  <a:gd name="T22" fmla="*/ 13 w 27"/>
                  <a:gd name="T23" fmla="*/ 36 h 43"/>
                  <a:gd name="T24" fmla="*/ 1 w 27"/>
                  <a:gd name="T25" fmla="*/ 35 h 43"/>
                  <a:gd name="T26" fmla="*/ 1 w 27"/>
                  <a:gd name="T27" fmla="*/ 35 h 43"/>
                  <a:gd name="T28" fmla="*/ 0 w 27"/>
                  <a:gd name="T29" fmla="*/ 42 h 43"/>
                  <a:gd name="T30" fmla="*/ 1 w 27"/>
                  <a:gd name="T31" fmla="*/ 42 h 43"/>
                  <a:gd name="T32" fmla="*/ 13 w 27"/>
                  <a:gd name="T33" fmla="*/ 43 h 43"/>
                  <a:gd name="T34" fmla="*/ 27 w 27"/>
                  <a:gd name="T35" fmla="*/ 30 h 43"/>
                  <a:gd name="T36" fmla="*/ 16 w 27"/>
                  <a:gd name="T37" fmla="*/ 18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" h="43">
                    <a:moveTo>
                      <a:pt x="16" y="18"/>
                    </a:moveTo>
                    <a:cubicBezTo>
                      <a:pt x="9" y="16"/>
                      <a:pt x="7" y="15"/>
                      <a:pt x="7" y="12"/>
                    </a:cubicBezTo>
                    <a:cubicBezTo>
                      <a:pt x="7" y="8"/>
                      <a:pt x="11" y="7"/>
                      <a:pt x="14" y="7"/>
                    </a:cubicBezTo>
                    <a:cubicBezTo>
                      <a:pt x="17" y="7"/>
                      <a:pt x="26" y="8"/>
                      <a:pt x="26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19" y="0"/>
                      <a:pt x="14" y="0"/>
                    </a:cubicBezTo>
                    <a:cubicBezTo>
                      <a:pt x="5" y="0"/>
                      <a:pt x="0" y="4"/>
                      <a:pt x="0" y="12"/>
                    </a:cubicBezTo>
                    <a:cubicBezTo>
                      <a:pt x="0" y="19"/>
                      <a:pt x="4" y="22"/>
                      <a:pt x="12" y="24"/>
                    </a:cubicBezTo>
                    <a:cubicBezTo>
                      <a:pt x="18" y="26"/>
                      <a:pt x="20" y="27"/>
                      <a:pt x="20" y="30"/>
                    </a:cubicBezTo>
                    <a:cubicBezTo>
                      <a:pt x="20" y="34"/>
                      <a:pt x="18" y="36"/>
                      <a:pt x="13" y="36"/>
                    </a:cubicBezTo>
                    <a:cubicBezTo>
                      <a:pt x="9" y="36"/>
                      <a:pt x="1" y="35"/>
                      <a:pt x="1" y="35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1" y="42"/>
                      <a:pt x="1" y="42"/>
                      <a:pt x="1" y="42"/>
                    </a:cubicBezTo>
                    <a:cubicBezTo>
                      <a:pt x="1" y="42"/>
                      <a:pt x="8" y="43"/>
                      <a:pt x="13" y="43"/>
                    </a:cubicBezTo>
                    <a:cubicBezTo>
                      <a:pt x="23" y="43"/>
                      <a:pt x="27" y="39"/>
                      <a:pt x="27" y="30"/>
                    </a:cubicBezTo>
                    <a:cubicBezTo>
                      <a:pt x="27" y="23"/>
                      <a:pt x="24" y="21"/>
                      <a:pt x="16" y="18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4" name="Freeform 16"/>
              <p:cNvSpPr>
                <a:spLocks/>
              </p:cNvSpPr>
              <p:nvPr userDrawn="1"/>
            </p:nvSpPr>
            <p:spPr bwMode="auto">
              <a:xfrm>
                <a:off x="11436351" y="2463800"/>
                <a:ext cx="55563" cy="80963"/>
              </a:xfrm>
              <a:custGeom>
                <a:avLst/>
                <a:gdLst>
                  <a:gd name="T0" fmla="*/ 22 w 30"/>
                  <a:gd name="T1" fmla="*/ 29 h 43"/>
                  <a:gd name="T2" fmla="*/ 15 w 30"/>
                  <a:gd name="T3" fmla="*/ 36 h 43"/>
                  <a:gd name="T4" fmla="*/ 7 w 30"/>
                  <a:gd name="T5" fmla="*/ 29 h 43"/>
                  <a:gd name="T6" fmla="*/ 7 w 30"/>
                  <a:gd name="T7" fmla="*/ 0 h 43"/>
                  <a:gd name="T8" fmla="*/ 0 w 30"/>
                  <a:gd name="T9" fmla="*/ 0 h 43"/>
                  <a:gd name="T10" fmla="*/ 0 w 30"/>
                  <a:gd name="T11" fmla="*/ 29 h 43"/>
                  <a:gd name="T12" fmla="*/ 15 w 30"/>
                  <a:gd name="T13" fmla="*/ 43 h 43"/>
                  <a:gd name="T14" fmla="*/ 30 w 30"/>
                  <a:gd name="T15" fmla="*/ 29 h 43"/>
                  <a:gd name="T16" fmla="*/ 30 w 30"/>
                  <a:gd name="T17" fmla="*/ 0 h 43"/>
                  <a:gd name="T18" fmla="*/ 22 w 30"/>
                  <a:gd name="T19" fmla="*/ 0 h 43"/>
                  <a:gd name="T20" fmla="*/ 22 w 30"/>
                  <a:gd name="T21" fmla="*/ 2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" h="43">
                    <a:moveTo>
                      <a:pt x="22" y="29"/>
                    </a:moveTo>
                    <a:cubicBezTo>
                      <a:pt x="22" y="34"/>
                      <a:pt x="20" y="36"/>
                      <a:pt x="15" y="36"/>
                    </a:cubicBezTo>
                    <a:cubicBezTo>
                      <a:pt x="9" y="36"/>
                      <a:pt x="7" y="34"/>
                      <a:pt x="7" y="29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9"/>
                      <a:pt x="0" y="29"/>
                      <a:pt x="0" y="29"/>
                    </a:cubicBezTo>
                    <a:cubicBezTo>
                      <a:pt x="0" y="38"/>
                      <a:pt x="4" y="43"/>
                      <a:pt x="15" y="43"/>
                    </a:cubicBezTo>
                    <a:cubicBezTo>
                      <a:pt x="25" y="43"/>
                      <a:pt x="30" y="38"/>
                      <a:pt x="30" y="29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2" y="29"/>
                      <a:pt x="22" y="29"/>
                      <a:pt x="22" y="29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5" name="Freeform 17"/>
              <p:cNvSpPr>
                <a:spLocks noEditPoints="1"/>
              </p:cNvSpPr>
              <p:nvPr userDrawn="1"/>
            </p:nvSpPr>
            <p:spPr bwMode="auto">
              <a:xfrm>
                <a:off x="11526838" y="2463800"/>
                <a:ext cx="55563" cy="77788"/>
              </a:xfrm>
              <a:custGeom>
                <a:avLst/>
                <a:gdLst>
                  <a:gd name="T0" fmla="*/ 8 w 30"/>
                  <a:gd name="T1" fmla="*/ 7 h 42"/>
                  <a:gd name="T2" fmla="*/ 15 w 30"/>
                  <a:gd name="T3" fmla="*/ 7 h 42"/>
                  <a:gd name="T4" fmla="*/ 22 w 30"/>
                  <a:gd name="T5" fmla="*/ 14 h 42"/>
                  <a:gd name="T6" fmla="*/ 16 w 30"/>
                  <a:gd name="T7" fmla="*/ 21 h 42"/>
                  <a:gd name="T8" fmla="*/ 8 w 30"/>
                  <a:gd name="T9" fmla="*/ 21 h 42"/>
                  <a:gd name="T10" fmla="*/ 8 w 30"/>
                  <a:gd name="T11" fmla="*/ 7 h 42"/>
                  <a:gd name="T12" fmla="*/ 30 w 30"/>
                  <a:gd name="T13" fmla="*/ 14 h 42"/>
                  <a:gd name="T14" fmla="*/ 15 w 30"/>
                  <a:gd name="T15" fmla="*/ 0 h 42"/>
                  <a:gd name="T16" fmla="*/ 0 w 30"/>
                  <a:gd name="T17" fmla="*/ 0 h 42"/>
                  <a:gd name="T18" fmla="*/ 0 w 30"/>
                  <a:gd name="T19" fmla="*/ 42 h 42"/>
                  <a:gd name="T20" fmla="*/ 8 w 30"/>
                  <a:gd name="T21" fmla="*/ 42 h 42"/>
                  <a:gd name="T22" fmla="*/ 8 w 30"/>
                  <a:gd name="T23" fmla="*/ 28 h 42"/>
                  <a:gd name="T24" fmla="*/ 15 w 30"/>
                  <a:gd name="T25" fmla="*/ 28 h 42"/>
                  <a:gd name="T26" fmla="*/ 16 w 30"/>
                  <a:gd name="T27" fmla="*/ 28 h 42"/>
                  <a:gd name="T28" fmla="*/ 22 w 30"/>
                  <a:gd name="T29" fmla="*/ 42 h 42"/>
                  <a:gd name="T30" fmla="*/ 30 w 30"/>
                  <a:gd name="T31" fmla="*/ 42 h 42"/>
                  <a:gd name="T32" fmla="*/ 23 w 30"/>
                  <a:gd name="T33" fmla="*/ 26 h 42"/>
                  <a:gd name="T34" fmla="*/ 30 w 30"/>
                  <a:gd name="T35" fmla="*/ 14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0" h="42">
                    <a:moveTo>
                      <a:pt x="8" y="7"/>
                    </a:moveTo>
                    <a:cubicBezTo>
                      <a:pt x="15" y="7"/>
                      <a:pt x="15" y="7"/>
                      <a:pt x="15" y="7"/>
                    </a:cubicBezTo>
                    <a:cubicBezTo>
                      <a:pt x="19" y="7"/>
                      <a:pt x="22" y="10"/>
                      <a:pt x="22" y="14"/>
                    </a:cubicBezTo>
                    <a:cubicBezTo>
                      <a:pt x="22" y="18"/>
                      <a:pt x="20" y="21"/>
                      <a:pt x="16" y="21"/>
                    </a:cubicBezTo>
                    <a:cubicBezTo>
                      <a:pt x="8" y="21"/>
                      <a:pt x="8" y="21"/>
                      <a:pt x="8" y="21"/>
                    </a:cubicBezTo>
                    <a:cubicBezTo>
                      <a:pt x="8" y="7"/>
                      <a:pt x="8" y="7"/>
                      <a:pt x="8" y="7"/>
                    </a:cubicBezTo>
                    <a:close/>
                    <a:moveTo>
                      <a:pt x="30" y="14"/>
                    </a:moveTo>
                    <a:cubicBezTo>
                      <a:pt x="30" y="5"/>
                      <a:pt x="25" y="0"/>
                      <a:pt x="1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8" y="28"/>
                      <a:pt x="8" y="28"/>
                      <a:pt x="8" y="28"/>
                    </a:cubicBezTo>
                    <a:cubicBezTo>
                      <a:pt x="15" y="28"/>
                      <a:pt x="15" y="28"/>
                      <a:pt x="15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22" y="42"/>
                      <a:pt x="22" y="42"/>
                      <a:pt x="22" y="42"/>
                    </a:cubicBezTo>
                    <a:cubicBezTo>
                      <a:pt x="30" y="42"/>
                      <a:pt x="30" y="42"/>
                      <a:pt x="30" y="42"/>
                    </a:cubicBezTo>
                    <a:cubicBezTo>
                      <a:pt x="23" y="26"/>
                      <a:pt x="23" y="26"/>
                      <a:pt x="23" y="26"/>
                    </a:cubicBezTo>
                    <a:cubicBezTo>
                      <a:pt x="28" y="24"/>
                      <a:pt x="30" y="20"/>
                      <a:pt x="30" y="14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6" name="Freeform 18"/>
              <p:cNvSpPr>
                <a:spLocks noEditPoints="1"/>
              </p:cNvSpPr>
              <p:nvPr userDrawn="1"/>
            </p:nvSpPr>
            <p:spPr bwMode="auto">
              <a:xfrm>
                <a:off x="11606213" y="2463800"/>
                <a:ext cx="63500" cy="77788"/>
              </a:xfrm>
              <a:custGeom>
                <a:avLst/>
                <a:gdLst>
                  <a:gd name="T0" fmla="*/ 21 w 40"/>
                  <a:gd name="T1" fmla="*/ 8 h 49"/>
                  <a:gd name="T2" fmla="*/ 26 w 40"/>
                  <a:gd name="T3" fmla="*/ 32 h 49"/>
                  <a:gd name="T4" fmla="*/ 14 w 40"/>
                  <a:gd name="T5" fmla="*/ 32 h 49"/>
                  <a:gd name="T6" fmla="*/ 19 w 40"/>
                  <a:gd name="T7" fmla="*/ 8 h 49"/>
                  <a:gd name="T8" fmla="*/ 21 w 40"/>
                  <a:gd name="T9" fmla="*/ 8 h 49"/>
                  <a:gd name="T10" fmla="*/ 21 w 40"/>
                  <a:gd name="T11" fmla="*/ 8 h 49"/>
                  <a:gd name="T12" fmla="*/ 28 w 40"/>
                  <a:gd name="T13" fmla="*/ 0 h 49"/>
                  <a:gd name="T14" fmla="*/ 12 w 40"/>
                  <a:gd name="T15" fmla="*/ 0 h 49"/>
                  <a:gd name="T16" fmla="*/ 1 w 40"/>
                  <a:gd name="T17" fmla="*/ 49 h 49"/>
                  <a:gd name="T18" fmla="*/ 0 w 40"/>
                  <a:gd name="T19" fmla="*/ 49 h 49"/>
                  <a:gd name="T20" fmla="*/ 9 w 40"/>
                  <a:gd name="T21" fmla="*/ 49 h 49"/>
                  <a:gd name="T22" fmla="*/ 12 w 40"/>
                  <a:gd name="T23" fmla="*/ 40 h 49"/>
                  <a:gd name="T24" fmla="*/ 28 w 40"/>
                  <a:gd name="T25" fmla="*/ 40 h 49"/>
                  <a:gd name="T26" fmla="*/ 30 w 40"/>
                  <a:gd name="T27" fmla="*/ 49 h 49"/>
                  <a:gd name="T28" fmla="*/ 40 w 40"/>
                  <a:gd name="T29" fmla="*/ 49 h 49"/>
                  <a:gd name="T30" fmla="*/ 28 w 40"/>
                  <a:gd name="T31" fmla="*/ 1 h 49"/>
                  <a:gd name="T32" fmla="*/ 28 w 40"/>
                  <a:gd name="T33" fmla="*/ 0 h 49"/>
                  <a:gd name="T34" fmla="*/ 28 w 40"/>
                  <a:gd name="T35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" h="49">
                    <a:moveTo>
                      <a:pt x="21" y="8"/>
                    </a:moveTo>
                    <a:lnTo>
                      <a:pt x="26" y="32"/>
                    </a:lnTo>
                    <a:lnTo>
                      <a:pt x="14" y="32"/>
                    </a:lnTo>
                    <a:lnTo>
                      <a:pt x="19" y="8"/>
                    </a:lnTo>
                    <a:lnTo>
                      <a:pt x="21" y="8"/>
                    </a:lnTo>
                    <a:lnTo>
                      <a:pt x="21" y="8"/>
                    </a:lnTo>
                    <a:close/>
                    <a:moveTo>
                      <a:pt x="28" y="0"/>
                    </a:moveTo>
                    <a:lnTo>
                      <a:pt x="12" y="0"/>
                    </a:lnTo>
                    <a:lnTo>
                      <a:pt x="1" y="49"/>
                    </a:lnTo>
                    <a:lnTo>
                      <a:pt x="0" y="49"/>
                    </a:lnTo>
                    <a:lnTo>
                      <a:pt x="9" y="49"/>
                    </a:lnTo>
                    <a:lnTo>
                      <a:pt x="12" y="40"/>
                    </a:lnTo>
                    <a:lnTo>
                      <a:pt x="28" y="40"/>
                    </a:lnTo>
                    <a:lnTo>
                      <a:pt x="30" y="49"/>
                    </a:lnTo>
                    <a:lnTo>
                      <a:pt x="40" y="49"/>
                    </a:lnTo>
                    <a:lnTo>
                      <a:pt x="28" y="1"/>
                    </a:lnTo>
                    <a:lnTo>
                      <a:pt x="28" y="0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7" name="Freeform 19"/>
              <p:cNvSpPr>
                <a:spLocks/>
              </p:cNvSpPr>
              <p:nvPr userDrawn="1"/>
            </p:nvSpPr>
            <p:spPr bwMode="auto">
              <a:xfrm>
                <a:off x="11696701" y="2463800"/>
                <a:ext cx="61913" cy="77788"/>
              </a:xfrm>
              <a:custGeom>
                <a:avLst/>
                <a:gdLst>
                  <a:gd name="T0" fmla="*/ 30 w 39"/>
                  <a:gd name="T1" fmla="*/ 40 h 49"/>
                  <a:gd name="T2" fmla="*/ 30 w 39"/>
                  <a:gd name="T3" fmla="*/ 40 h 49"/>
                  <a:gd name="T4" fmla="*/ 16 w 39"/>
                  <a:gd name="T5" fmla="*/ 1 h 49"/>
                  <a:gd name="T6" fmla="*/ 14 w 39"/>
                  <a:gd name="T7" fmla="*/ 0 h 49"/>
                  <a:gd name="T8" fmla="*/ 0 w 39"/>
                  <a:gd name="T9" fmla="*/ 0 h 49"/>
                  <a:gd name="T10" fmla="*/ 0 w 39"/>
                  <a:gd name="T11" fmla="*/ 49 h 49"/>
                  <a:gd name="T12" fmla="*/ 10 w 39"/>
                  <a:gd name="T13" fmla="*/ 49 h 49"/>
                  <a:gd name="T14" fmla="*/ 10 w 39"/>
                  <a:gd name="T15" fmla="*/ 9 h 49"/>
                  <a:gd name="T16" fmla="*/ 25 w 39"/>
                  <a:gd name="T17" fmla="*/ 49 h 49"/>
                  <a:gd name="T18" fmla="*/ 25 w 39"/>
                  <a:gd name="T19" fmla="*/ 49 h 49"/>
                  <a:gd name="T20" fmla="*/ 39 w 39"/>
                  <a:gd name="T21" fmla="*/ 49 h 49"/>
                  <a:gd name="T22" fmla="*/ 39 w 39"/>
                  <a:gd name="T23" fmla="*/ 0 h 49"/>
                  <a:gd name="T24" fmla="*/ 30 w 39"/>
                  <a:gd name="T25" fmla="*/ 0 h 49"/>
                  <a:gd name="T26" fmla="*/ 30 w 39"/>
                  <a:gd name="T27" fmla="*/ 40 h 49"/>
                  <a:gd name="T28" fmla="*/ 30 w 39"/>
                  <a:gd name="T29" fmla="*/ 4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9" h="49">
                    <a:moveTo>
                      <a:pt x="30" y="40"/>
                    </a:moveTo>
                    <a:lnTo>
                      <a:pt x="30" y="40"/>
                    </a:lnTo>
                    <a:lnTo>
                      <a:pt x="16" y="1"/>
                    </a:lnTo>
                    <a:lnTo>
                      <a:pt x="14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10" y="49"/>
                    </a:lnTo>
                    <a:lnTo>
                      <a:pt x="10" y="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39" y="49"/>
                    </a:lnTo>
                    <a:lnTo>
                      <a:pt x="39" y="0"/>
                    </a:lnTo>
                    <a:lnTo>
                      <a:pt x="30" y="0"/>
                    </a:lnTo>
                    <a:lnTo>
                      <a:pt x="30" y="40"/>
                    </a:lnTo>
                    <a:lnTo>
                      <a:pt x="30" y="40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8" name="Freeform 20"/>
              <p:cNvSpPr>
                <a:spLocks/>
              </p:cNvSpPr>
              <p:nvPr userDrawn="1"/>
            </p:nvSpPr>
            <p:spPr bwMode="auto">
              <a:xfrm>
                <a:off x="11790363" y="2463800"/>
                <a:ext cx="50800" cy="80963"/>
              </a:xfrm>
              <a:custGeom>
                <a:avLst/>
                <a:gdLst>
                  <a:gd name="T0" fmla="*/ 26 w 27"/>
                  <a:gd name="T1" fmla="*/ 35 h 43"/>
                  <a:gd name="T2" fmla="*/ 16 w 27"/>
                  <a:gd name="T3" fmla="*/ 36 h 43"/>
                  <a:gd name="T4" fmla="*/ 7 w 27"/>
                  <a:gd name="T5" fmla="*/ 21 h 43"/>
                  <a:gd name="T6" fmla="*/ 16 w 27"/>
                  <a:gd name="T7" fmla="*/ 7 h 43"/>
                  <a:gd name="T8" fmla="*/ 26 w 27"/>
                  <a:gd name="T9" fmla="*/ 8 h 43"/>
                  <a:gd name="T10" fmla="*/ 26 w 27"/>
                  <a:gd name="T11" fmla="*/ 8 h 43"/>
                  <a:gd name="T12" fmla="*/ 27 w 27"/>
                  <a:gd name="T13" fmla="*/ 1 h 43"/>
                  <a:gd name="T14" fmla="*/ 26 w 27"/>
                  <a:gd name="T15" fmla="*/ 1 h 43"/>
                  <a:gd name="T16" fmla="*/ 15 w 27"/>
                  <a:gd name="T17" fmla="*/ 0 h 43"/>
                  <a:gd name="T18" fmla="*/ 0 w 27"/>
                  <a:gd name="T19" fmla="*/ 21 h 43"/>
                  <a:gd name="T20" fmla="*/ 15 w 27"/>
                  <a:gd name="T21" fmla="*/ 43 h 43"/>
                  <a:gd name="T22" fmla="*/ 26 w 27"/>
                  <a:gd name="T23" fmla="*/ 42 h 43"/>
                  <a:gd name="T24" fmla="*/ 27 w 27"/>
                  <a:gd name="T25" fmla="*/ 42 h 43"/>
                  <a:gd name="T26" fmla="*/ 26 w 27"/>
                  <a:gd name="T27" fmla="*/ 35 h 43"/>
                  <a:gd name="T28" fmla="*/ 26 w 27"/>
                  <a:gd name="T29" fmla="*/ 35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7" h="43">
                    <a:moveTo>
                      <a:pt x="26" y="35"/>
                    </a:moveTo>
                    <a:cubicBezTo>
                      <a:pt x="26" y="35"/>
                      <a:pt x="19" y="36"/>
                      <a:pt x="16" y="36"/>
                    </a:cubicBezTo>
                    <a:cubicBezTo>
                      <a:pt x="9" y="36"/>
                      <a:pt x="7" y="32"/>
                      <a:pt x="7" y="21"/>
                    </a:cubicBezTo>
                    <a:cubicBezTo>
                      <a:pt x="7" y="10"/>
                      <a:pt x="9" y="7"/>
                      <a:pt x="16" y="7"/>
                    </a:cubicBezTo>
                    <a:cubicBezTo>
                      <a:pt x="19" y="7"/>
                      <a:pt x="26" y="8"/>
                      <a:pt x="26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20" y="0"/>
                      <a:pt x="15" y="0"/>
                    </a:cubicBezTo>
                    <a:cubicBezTo>
                      <a:pt x="2" y="0"/>
                      <a:pt x="0" y="8"/>
                      <a:pt x="0" y="21"/>
                    </a:cubicBezTo>
                    <a:cubicBezTo>
                      <a:pt x="0" y="35"/>
                      <a:pt x="2" y="43"/>
                      <a:pt x="15" y="43"/>
                    </a:cubicBezTo>
                    <a:cubicBezTo>
                      <a:pt x="19" y="43"/>
                      <a:pt x="26" y="42"/>
                      <a:pt x="26" y="42"/>
                    </a:cubicBezTo>
                    <a:cubicBezTo>
                      <a:pt x="27" y="42"/>
                      <a:pt x="27" y="42"/>
                      <a:pt x="27" y="42"/>
                    </a:cubicBezTo>
                    <a:cubicBezTo>
                      <a:pt x="26" y="35"/>
                      <a:pt x="26" y="35"/>
                      <a:pt x="26" y="35"/>
                    </a:cubicBezTo>
                    <a:cubicBezTo>
                      <a:pt x="26" y="35"/>
                      <a:pt x="26" y="35"/>
                      <a:pt x="26" y="35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9" name="Freeform 21"/>
              <p:cNvSpPr>
                <a:spLocks/>
              </p:cNvSpPr>
              <p:nvPr userDrawn="1"/>
            </p:nvSpPr>
            <p:spPr bwMode="auto">
              <a:xfrm>
                <a:off x="11869738" y="2463800"/>
                <a:ext cx="49213" cy="77788"/>
              </a:xfrm>
              <a:custGeom>
                <a:avLst/>
                <a:gdLst>
                  <a:gd name="T0" fmla="*/ 31 w 31"/>
                  <a:gd name="T1" fmla="*/ 8 h 49"/>
                  <a:gd name="T2" fmla="*/ 31 w 31"/>
                  <a:gd name="T3" fmla="*/ 0 h 49"/>
                  <a:gd name="T4" fmla="*/ 0 w 31"/>
                  <a:gd name="T5" fmla="*/ 0 h 49"/>
                  <a:gd name="T6" fmla="*/ 0 w 31"/>
                  <a:gd name="T7" fmla="*/ 49 h 49"/>
                  <a:gd name="T8" fmla="*/ 31 w 31"/>
                  <a:gd name="T9" fmla="*/ 49 h 49"/>
                  <a:gd name="T10" fmla="*/ 31 w 31"/>
                  <a:gd name="T11" fmla="*/ 41 h 49"/>
                  <a:gd name="T12" fmla="*/ 10 w 31"/>
                  <a:gd name="T13" fmla="*/ 41 h 49"/>
                  <a:gd name="T14" fmla="*/ 10 w 31"/>
                  <a:gd name="T15" fmla="*/ 29 h 49"/>
                  <a:gd name="T16" fmla="*/ 26 w 31"/>
                  <a:gd name="T17" fmla="*/ 29 h 49"/>
                  <a:gd name="T18" fmla="*/ 26 w 31"/>
                  <a:gd name="T19" fmla="*/ 21 h 49"/>
                  <a:gd name="T20" fmla="*/ 10 w 31"/>
                  <a:gd name="T21" fmla="*/ 21 h 49"/>
                  <a:gd name="T22" fmla="*/ 10 w 31"/>
                  <a:gd name="T23" fmla="*/ 8 h 49"/>
                  <a:gd name="T24" fmla="*/ 31 w 31"/>
                  <a:gd name="T25" fmla="*/ 8 h 49"/>
                  <a:gd name="T26" fmla="*/ 31 w 31"/>
                  <a:gd name="T27" fmla="*/ 8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1" h="49">
                    <a:moveTo>
                      <a:pt x="31" y="8"/>
                    </a:moveTo>
                    <a:lnTo>
                      <a:pt x="31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31" y="49"/>
                    </a:lnTo>
                    <a:lnTo>
                      <a:pt x="31" y="41"/>
                    </a:lnTo>
                    <a:lnTo>
                      <a:pt x="10" y="41"/>
                    </a:lnTo>
                    <a:lnTo>
                      <a:pt x="10" y="29"/>
                    </a:lnTo>
                    <a:lnTo>
                      <a:pt x="26" y="29"/>
                    </a:lnTo>
                    <a:lnTo>
                      <a:pt x="26" y="21"/>
                    </a:lnTo>
                    <a:lnTo>
                      <a:pt x="10" y="21"/>
                    </a:lnTo>
                    <a:lnTo>
                      <a:pt x="10" y="8"/>
                    </a:lnTo>
                    <a:lnTo>
                      <a:pt x="31" y="8"/>
                    </a:lnTo>
                    <a:lnTo>
                      <a:pt x="31" y="8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</p:grpSp>
      </p:grpSp>
      <p:sp>
        <p:nvSpPr>
          <p:cNvPr id="30" name="Rectangle 29"/>
          <p:cNvSpPr/>
          <p:nvPr userDrawn="1"/>
        </p:nvSpPr>
        <p:spPr>
          <a:xfrm flipV="1">
            <a:off x="6223639" y="4921912"/>
            <a:ext cx="2920364" cy="316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 sz="1400" dirty="0"/>
          </a:p>
        </p:txBody>
      </p:sp>
      <p:sp>
        <p:nvSpPr>
          <p:cNvPr id="31" name="Parallelogram 30"/>
          <p:cNvSpPr/>
          <p:nvPr userDrawn="1"/>
        </p:nvSpPr>
        <p:spPr>
          <a:xfrm flipV="1">
            <a:off x="5958293" y="4922196"/>
            <a:ext cx="594255" cy="316559"/>
          </a:xfrm>
          <a:prstGeom prst="parallelogram">
            <a:avLst>
              <a:gd name="adj" fmla="val 5368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 sz="1400" dirty="0"/>
          </a:p>
        </p:txBody>
      </p:sp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7444" y="4949036"/>
            <a:ext cx="2801814" cy="254239"/>
          </a:xfrm>
          <a:prstGeom prst="rect">
            <a:avLst/>
          </a:prstGeom>
        </p:spPr>
      </p:pic>
      <p:sp>
        <p:nvSpPr>
          <p:cNvPr id="36" name="Rectangle 35"/>
          <p:cNvSpPr/>
          <p:nvPr userDrawn="1"/>
        </p:nvSpPr>
        <p:spPr>
          <a:xfrm flipV="1">
            <a:off x="1" y="3527306"/>
            <a:ext cx="3729038" cy="9301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 sz="1400" dirty="0"/>
          </a:p>
        </p:txBody>
      </p:sp>
      <p:sp>
        <p:nvSpPr>
          <p:cNvPr id="38" name="Freeform 37"/>
          <p:cNvSpPr/>
          <p:nvPr userDrawn="1"/>
        </p:nvSpPr>
        <p:spPr>
          <a:xfrm rot="10800000" flipV="1">
            <a:off x="2278857" y="3527307"/>
            <a:ext cx="1157288" cy="930131"/>
          </a:xfrm>
          <a:custGeom>
            <a:avLst/>
            <a:gdLst>
              <a:gd name="connsiteX0" fmla="*/ 0 w 9499600"/>
              <a:gd name="connsiteY0" fmla="*/ 6871484 h 6871484"/>
              <a:gd name="connsiteX1" fmla="*/ 5384800 w 9499600"/>
              <a:gd name="connsiteY1" fmla="*/ 6871484 h 6871484"/>
              <a:gd name="connsiteX2" fmla="*/ 5384800 w 9499600"/>
              <a:gd name="connsiteY2" fmla="*/ 6871483 h 6871484"/>
              <a:gd name="connsiteX3" fmla="*/ 5810576 w 9499600"/>
              <a:gd name="connsiteY3" fmla="*/ 6871483 h 6871484"/>
              <a:gd name="connsiteX4" fmla="*/ 9499600 w 9499600"/>
              <a:gd name="connsiteY4" fmla="*/ 0 h 6871484"/>
              <a:gd name="connsiteX5" fmla="*/ 4501824 w 9499600"/>
              <a:gd name="connsiteY5" fmla="*/ 0 h 6871484"/>
              <a:gd name="connsiteX6" fmla="*/ 4501824 w 9499600"/>
              <a:gd name="connsiteY6" fmla="*/ 1 h 6871484"/>
              <a:gd name="connsiteX7" fmla="*/ 0 w 9499600"/>
              <a:gd name="connsiteY7" fmla="*/ 1 h 68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9600" h="6871484">
                <a:moveTo>
                  <a:pt x="0" y="6871484"/>
                </a:moveTo>
                <a:lnTo>
                  <a:pt x="5384800" y="6871484"/>
                </a:lnTo>
                <a:lnTo>
                  <a:pt x="5384800" y="6871483"/>
                </a:lnTo>
                <a:lnTo>
                  <a:pt x="5810576" y="6871483"/>
                </a:lnTo>
                <a:lnTo>
                  <a:pt x="9499600" y="0"/>
                </a:lnTo>
                <a:lnTo>
                  <a:pt x="4501824" y="0"/>
                </a:lnTo>
                <a:lnTo>
                  <a:pt x="4501824" y="1"/>
                </a:lnTo>
                <a:lnTo>
                  <a:pt x="0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 sz="1400" dirty="0"/>
          </a:p>
        </p:txBody>
      </p:sp>
      <p:sp>
        <p:nvSpPr>
          <p:cNvPr id="39" name="Freeform 38"/>
          <p:cNvSpPr/>
          <p:nvPr userDrawn="1"/>
        </p:nvSpPr>
        <p:spPr>
          <a:xfrm flipV="1">
            <a:off x="6022182" y="3527307"/>
            <a:ext cx="1157288" cy="930131"/>
          </a:xfrm>
          <a:custGeom>
            <a:avLst/>
            <a:gdLst>
              <a:gd name="connsiteX0" fmla="*/ 0 w 9499600"/>
              <a:gd name="connsiteY0" fmla="*/ 6871484 h 6871484"/>
              <a:gd name="connsiteX1" fmla="*/ 5384800 w 9499600"/>
              <a:gd name="connsiteY1" fmla="*/ 6871484 h 6871484"/>
              <a:gd name="connsiteX2" fmla="*/ 5384800 w 9499600"/>
              <a:gd name="connsiteY2" fmla="*/ 6871483 h 6871484"/>
              <a:gd name="connsiteX3" fmla="*/ 5810576 w 9499600"/>
              <a:gd name="connsiteY3" fmla="*/ 6871483 h 6871484"/>
              <a:gd name="connsiteX4" fmla="*/ 9499600 w 9499600"/>
              <a:gd name="connsiteY4" fmla="*/ 0 h 6871484"/>
              <a:gd name="connsiteX5" fmla="*/ 4501824 w 9499600"/>
              <a:gd name="connsiteY5" fmla="*/ 0 h 6871484"/>
              <a:gd name="connsiteX6" fmla="*/ 4501824 w 9499600"/>
              <a:gd name="connsiteY6" fmla="*/ 1 h 6871484"/>
              <a:gd name="connsiteX7" fmla="*/ 0 w 9499600"/>
              <a:gd name="connsiteY7" fmla="*/ 1 h 68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9600" h="6871484">
                <a:moveTo>
                  <a:pt x="0" y="6871484"/>
                </a:moveTo>
                <a:lnTo>
                  <a:pt x="5384800" y="6871484"/>
                </a:lnTo>
                <a:lnTo>
                  <a:pt x="5384800" y="6871483"/>
                </a:lnTo>
                <a:lnTo>
                  <a:pt x="5810576" y="6871483"/>
                </a:lnTo>
                <a:lnTo>
                  <a:pt x="9499600" y="0"/>
                </a:lnTo>
                <a:lnTo>
                  <a:pt x="4501824" y="0"/>
                </a:lnTo>
                <a:lnTo>
                  <a:pt x="4501824" y="1"/>
                </a:lnTo>
                <a:lnTo>
                  <a:pt x="0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 sz="1400" dirty="0"/>
          </a:p>
        </p:txBody>
      </p:sp>
      <p:sp>
        <p:nvSpPr>
          <p:cNvPr id="40" name="Rectangle 39"/>
          <p:cNvSpPr/>
          <p:nvPr userDrawn="1"/>
        </p:nvSpPr>
        <p:spPr>
          <a:xfrm flipV="1">
            <a:off x="2936082" y="3527306"/>
            <a:ext cx="3729038" cy="9301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 sz="1400" dirty="0"/>
          </a:p>
        </p:txBody>
      </p:sp>
      <p:grpSp>
        <p:nvGrpSpPr>
          <p:cNvPr id="4" name="Group 42"/>
          <p:cNvGrpSpPr/>
          <p:nvPr userDrawn="1"/>
        </p:nvGrpSpPr>
        <p:grpSpPr>
          <a:xfrm>
            <a:off x="6827044" y="3524250"/>
            <a:ext cx="2316956" cy="936625"/>
            <a:chOff x="9102725" y="4229100"/>
            <a:chExt cx="3594100" cy="1123950"/>
          </a:xfrm>
          <a:solidFill>
            <a:schemeClr val="accent1">
              <a:lumMod val="75000"/>
              <a:alpha val="52000"/>
            </a:schemeClr>
          </a:solidFill>
        </p:grpSpPr>
        <p:grpSp>
          <p:nvGrpSpPr>
            <p:cNvPr id="5" name="Group 43"/>
            <p:cNvGrpSpPr/>
            <p:nvPr/>
          </p:nvGrpSpPr>
          <p:grpSpPr>
            <a:xfrm>
              <a:off x="9102725" y="42291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41" name="Oval 140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42" name="Oval 141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43" name="Oval 142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44" name="Oval 143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45" name="Oval 144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46" name="Oval 145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47" name="Oval 146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48" name="Oval 147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49" name="Oval 148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50" name="Oval 149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51" name="Oval 150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52" name="Oval 151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53" name="Oval 152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54" name="Oval 153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55" name="Oval 154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</p:grpSp>
        <p:grpSp>
          <p:nvGrpSpPr>
            <p:cNvPr id="6" name="Group 44"/>
            <p:cNvGrpSpPr/>
            <p:nvPr/>
          </p:nvGrpSpPr>
          <p:grpSpPr>
            <a:xfrm>
              <a:off x="9204325" y="44005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26" name="Oval 125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27" name="Oval 126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28" name="Oval 127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29" name="Oval 128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0" name="Oval 129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1" name="Oval 130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2" name="Oval 131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3" name="Oval 132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4" name="Oval 133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5" name="Oval 134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6" name="Oval 135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7" name="Oval 136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8" name="Oval 137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9" name="Oval 138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40" name="Oval 139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</p:grpSp>
        <p:grpSp>
          <p:nvGrpSpPr>
            <p:cNvPr id="11" name="Group 45"/>
            <p:cNvGrpSpPr/>
            <p:nvPr/>
          </p:nvGrpSpPr>
          <p:grpSpPr>
            <a:xfrm>
              <a:off x="9305925" y="45720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11" name="Oval 110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12" name="Oval 111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13" name="Oval 112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14" name="Oval 113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15" name="Oval 114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16" name="Oval 115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17" name="Oval 116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18" name="Oval 117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19" name="Oval 118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20" name="Oval 119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21" name="Oval 120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22" name="Oval 121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23" name="Oval 122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24" name="Oval 123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25" name="Oval 124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</p:grpSp>
        <p:grpSp>
          <p:nvGrpSpPr>
            <p:cNvPr id="13" name="Group 46"/>
            <p:cNvGrpSpPr/>
            <p:nvPr/>
          </p:nvGrpSpPr>
          <p:grpSpPr>
            <a:xfrm>
              <a:off x="9391650" y="47434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96" name="Oval 95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97" name="Oval 96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98" name="Oval 97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99" name="Oval 98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0" name="Oval 99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1" name="Oval 100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2" name="Oval 101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3" name="Oval 102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4" name="Oval 103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5" name="Oval 104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6" name="Oval 105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7" name="Oval 106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8" name="Oval 107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9" name="Oval 108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10" name="Oval 109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</p:grpSp>
        <p:grpSp>
          <p:nvGrpSpPr>
            <p:cNvPr id="33" name="Group 47"/>
            <p:cNvGrpSpPr/>
            <p:nvPr/>
          </p:nvGrpSpPr>
          <p:grpSpPr>
            <a:xfrm>
              <a:off x="9476105" y="49149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81" name="Oval 80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82" name="Oval 81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83" name="Oval 82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84" name="Oval 83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85" name="Oval 84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86" name="Oval 85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88" name="Oval 87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89" name="Oval 88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90" name="Oval 89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91" name="Oval 90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92" name="Oval 91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93" name="Oval 92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94" name="Oval 93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95" name="Oval 94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</p:grpSp>
        <p:grpSp>
          <p:nvGrpSpPr>
            <p:cNvPr id="34" name="Group 48"/>
            <p:cNvGrpSpPr/>
            <p:nvPr/>
          </p:nvGrpSpPr>
          <p:grpSpPr>
            <a:xfrm>
              <a:off x="9563100" y="50863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66" name="Oval 65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67" name="Oval 66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68" name="Oval 67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69" name="Oval 68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0" name="Oval 69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1" name="Oval 70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2" name="Oval 71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3" name="Oval 72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5" name="Oval 74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7" name="Oval 76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9" name="Oval 78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80" name="Oval 79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</p:grpSp>
        <p:grpSp>
          <p:nvGrpSpPr>
            <p:cNvPr id="35" name="Group 49"/>
            <p:cNvGrpSpPr/>
            <p:nvPr/>
          </p:nvGrpSpPr>
          <p:grpSpPr>
            <a:xfrm>
              <a:off x="9667875" y="52578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51" name="Oval 50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53" name="Oval 52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60" name="Oval 59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62" name="Oval 61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64" name="Oval 63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65" name="Oval 64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</p:grpSp>
      </p:grpSp>
      <p:sp>
        <p:nvSpPr>
          <p:cNvPr id="157" name="Content Placeholder 156"/>
          <p:cNvSpPr>
            <a:spLocks noGrp="1"/>
          </p:cNvSpPr>
          <p:nvPr>
            <p:ph sz="quarter" idx="10" hasCustomPrompt="1"/>
          </p:nvPr>
        </p:nvSpPr>
        <p:spPr>
          <a:xfrm>
            <a:off x="2753917" y="3544096"/>
            <a:ext cx="3255169" cy="435239"/>
          </a:xfrm>
        </p:spPr>
        <p:txBody>
          <a:bodyPr>
            <a:noAutofit/>
          </a:bodyPr>
          <a:lstStyle>
            <a:lvl1pPr marL="0" indent="0">
              <a:buNone/>
              <a:defRPr lang="en-US" sz="28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8" name="Content Placeholder 156"/>
          <p:cNvSpPr>
            <a:spLocks noGrp="1"/>
          </p:cNvSpPr>
          <p:nvPr>
            <p:ph sz="quarter" idx="11" hasCustomPrompt="1"/>
          </p:nvPr>
        </p:nvSpPr>
        <p:spPr>
          <a:xfrm>
            <a:off x="2753917" y="4003716"/>
            <a:ext cx="3255169" cy="435239"/>
          </a:xfrm>
        </p:spPr>
        <p:txBody>
          <a:bodyPr>
            <a:noAutofit/>
          </a:bodyPr>
          <a:lstStyle>
            <a:lvl1pPr marL="0" indent="0">
              <a:buNone/>
              <a:defRPr lang="en-US" sz="19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pic>
        <p:nvPicPr>
          <p:cNvPr id="159" name="Picture 15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82" y="3530464"/>
            <a:ext cx="1708101" cy="80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89291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900"/>
            </a:lvl1pPr>
            <a:lvl2pPr marL="356602" indent="0" algn="ctr">
              <a:buNone/>
              <a:defRPr sz="1600"/>
            </a:lvl2pPr>
            <a:lvl3pPr marL="713203" indent="0" algn="ctr">
              <a:buNone/>
              <a:defRPr sz="1400"/>
            </a:lvl3pPr>
            <a:lvl4pPr marL="1069805" indent="0" algn="ctr">
              <a:buNone/>
              <a:defRPr sz="1200"/>
            </a:lvl4pPr>
            <a:lvl5pPr marL="1426407" indent="0" algn="ctr">
              <a:buNone/>
              <a:defRPr sz="1200"/>
            </a:lvl5pPr>
            <a:lvl6pPr marL="1783009" indent="0" algn="ctr">
              <a:buNone/>
              <a:defRPr sz="1200"/>
            </a:lvl6pPr>
            <a:lvl7pPr marL="2139610" indent="0" algn="ctr">
              <a:buNone/>
              <a:defRPr sz="1200"/>
            </a:lvl7pPr>
            <a:lvl8pPr marL="2496212" indent="0" algn="ctr">
              <a:buNone/>
              <a:defRPr sz="1200"/>
            </a:lvl8pPr>
            <a:lvl9pPr marL="2852814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6963-CF6A-40EF-8854-0ED26B0A2046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605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 userDrawn="1"/>
        </p:nvSpPr>
        <p:spPr>
          <a:xfrm>
            <a:off x="-1" y="2"/>
            <a:ext cx="7431970" cy="5731006"/>
          </a:xfrm>
          <a:custGeom>
            <a:avLst/>
            <a:gdLst>
              <a:gd name="connsiteX0" fmla="*/ 0 w 7431970"/>
              <a:gd name="connsiteY0" fmla="*/ 0 h 6877207"/>
              <a:gd name="connsiteX1" fmla="*/ 3313744 w 7431970"/>
              <a:gd name="connsiteY1" fmla="*/ 0 h 6877207"/>
              <a:gd name="connsiteX2" fmla="*/ 3313744 w 7431970"/>
              <a:gd name="connsiteY2" fmla="*/ 1 h 6877207"/>
              <a:gd name="connsiteX3" fmla="*/ 3739874 w 7431970"/>
              <a:gd name="connsiteY3" fmla="*/ 1 h 6877207"/>
              <a:gd name="connsiteX4" fmla="*/ 7431970 w 7431970"/>
              <a:gd name="connsiteY4" fmla="*/ 6877207 h 6877207"/>
              <a:gd name="connsiteX5" fmla="*/ 2430032 w 7431970"/>
              <a:gd name="connsiteY5" fmla="*/ 6877207 h 6877207"/>
              <a:gd name="connsiteX6" fmla="*/ 2430032 w 7431970"/>
              <a:gd name="connsiteY6" fmla="*/ 6877206 h 6877207"/>
              <a:gd name="connsiteX7" fmla="*/ 0 w 7431970"/>
              <a:gd name="connsiteY7" fmla="*/ 6877206 h 6877207"/>
              <a:gd name="connsiteX8" fmla="*/ 0 w 7431970"/>
              <a:gd name="connsiteY8" fmla="*/ 0 h 6877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31970" h="6877207">
                <a:moveTo>
                  <a:pt x="0" y="0"/>
                </a:moveTo>
                <a:lnTo>
                  <a:pt x="3313744" y="0"/>
                </a:lnTo>
                <a:lnTo>
                  <a:pt x="3313744" y="1"/>
                </a:lnTo>
                <a:lnTo>
                  <a:pt x="3739874" y="1"/>
                </a:lnTo>
                <a:lnTo>
                  <a:pt x="7431970" y="6877207"/>
                </a:lnTo>
                <a:lnTo>
                  <a:pt x="2430032" y="6877207"/>
                </a:lnTo>
                <a:lnTo>
                  <a:pt x="2430032" y="6877206"/>
                </a:lnTo>
                <a:lnTo>
                  <a:pt x="0" y="6877206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 userDrawn="1"/>
        </p:nvSpPr>
        <p:spPr>
          <a:xfrm flipV="1">
            <a:off x="3730400" y="-11236"/>
            <a:ext cx="3995284" cy="5731006"/>
          </a:xfrm>
          <a:custGeom>
            <a:avLst/>
            <a:gdLst>
              <a:gd name="connsiteX0" fmla="*/ 0 w 4016529"/>
              <a:gd name="connsiteY0" fmla="*/ 6913776 h 6913776"/>
              <a:gd name="connsiteX1" fmla="*/ 304800 w 4016529"/>
              <a:gd name="connsiteY1" fmla="*/ 6913776 h 6913776"/>
              <a:gd name="connsiteX2" fmla="*/ 4016529 w 4016529"/>
              <a:gd name="connsiteY2" fmla="*/ 0 h 6913776"/>
              <a:gd name="connsiteX3" fmla="*/ 3711729 w 4016529"/>
              <a:gd name="connsiteY3" fmla="*/ 0 h 6913776"/>
              <a:gd name="connsiteX4" fmla="*/ 0 w 4016529"/>
              <a:gd name="connsiteY4" fmla="*/ 6913776 h 691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6529" h="6913776">
                <a:moveTo>
                  <a:pt x="0" y="6913776"/>
                </a:moveTo>
                <a:lnTo>
                  <a:pt x="304800" y="6913776"/>
                </a:lnTo>
                <a:lnTo>
                  <a:pt x="4016529" y="0"/>
                </a:lnTo>
                <a:lnTo>
                  <a:pt x="3711729" y="0"/>
                </a:lnTo>
                <a:lnTo>
                  <a:pt x="0" y="691377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 userDrawn="1"/>
        </p:nvSpPr>
        <p:spPr>
          <a:xfrm flipV="1">
            <a:off x="3358926" y="-11236"/>
            <a:ext cx="1584884" cy="2273426"/>
          </a:xfrm>
          <a:custGeom>
            <a:avLst/>
            <a:gdLst>
              <a:gd name="connsiteX0" fmla="*/ 0 w 4016529"/>
              <a:gd name="connsiteY0" fmla="*/ 6913776 h 6913776"/>
              <a:gd name="connsiteX1" fmla="*/ 304800 w 4016529"/>
              <a:gd name="connsiteY1" fmla="*/ 6913776 h 6913776"/>
              <a:gd name="connsiteX2" fmla="*/ 4016529 w 4016529"/>
              <a:gd name="connsiteY2" fmla="*/ 0 h 6913776"/>
              <a:gd name="connsiteX3" fmla="*/ 3711729 w 4016529"/>
              <a:gd name="connsiteY3" fmla="*/ 0 h 6913776"/>
              <a:gd name="connsiteX4" fmla="*/ 0 w 4016529"/>
              <a:gd name="connsiteY4" fmla="*/ 6913776 h 691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6529" h="6913776">
                <a:moveTo>
                  <a:pt x="0" y="6913776"/>
                </a:moveTo>
                <a:lnTo>
                  <a:pt x="304800" y="6913776"/>
                </a:lnTo>
                <a:lnTo>
                  <a:pt x="4016529" y="0"/>
                </a:lnTo>
                <a:lnTo>
                  <a:pt x="3711729" y="0"/>
                </a:lnTo>
                <a:lnTo>
                  <a:pt x="0" y="691377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1309689"/>
            <a:ext cx="9144000" cy="3095626"/>
          </a:xfrm>
          <a:prstGeom prst="rect">
            <a:avLst/>
          </a:prstGeom>
          <a:gradFill>
            <a:gsLst>
              <a:gs pos="55000">
                <a:srgbClr val="F8A76D"/>
              </a:gs>
              <a:gs pos="0">
                <a:schemeClr val="bg1"/>
              </a:gs>
              <a:gs pos="100000">
                <a:schemeClr val="accent1">
                  <a:alpha val="86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7755743" y="1503589"/>
            <a:ext cx="1146629" cy="508000"/>
            <a:chOff x="10442581" y="221342"/>
            <a:chExt cx="1528839" cy="812800"/>
          </a:xfrm>
        </p:grpSpPr>
        <p:sp>
          <p:nvSpPr>
            <p:cNvPr id="13" name="Rounded Rectangle 12"/>
            <p:cNvSpPr/>
            <p:nvPr/>
          </p:nvSpPr>
          <p:spPr bwMode="auto">
            <a:xfrm>
              <a:off x="10442581" y="221342"/>
              <a:ext cx="1528839" cy="812800"/>
            </a:xfrm>
            <a:prstGeom prst="roundRect">
              <a:avLst>
                <a:gd name="adj" fmla="val 7292"/>
              </a:avLst>
            </a:prstGeom>
            <a:solidFill>
              <a:schemeClr val="bg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40500" tIns="40500" rIns="40500" bIns="405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749" fontAlgn="base">
                <a:spcBef>
                  <a:spcPct val="0"/>
                </a:spcBef>
                <a:spcAft>
                  <a:spcPct val="0"/>
                </a:spcAft>
              </a:pPr>
              <a:endParaRPr lang="en-US" sz="900" b="1" dirty="0">
                <a:solidFill>
                  <a:schemeClr val="bg1"/>
                </a:solidFill>
                <a:latin typeface="+mj-lt"/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10649788" y="288017"/>
              <a:ext cx="1114425" cy="679450"/>
              <a:chOff x="10821988" y="1865313"/>
              <a:chExt cx="1114425" cy="679450"/>
            </a:xfrm>
          </p:grpSpPr>
          <p:sp>
            <p:nvSpPr>
              <p:cNvPr id="15" name="Freeform 6"/>
              <p:cNvSpPr>
                <a:spLocks/>
              </p:cNvSpPr>
              <p:nvPr userDrawn="1"/>
            </p:nvSpPr>
            <p:spPr bwMode="auto">
              <a:xfrm>
                <a:off x="10893426" y="1865313"/>
                <a:ext cx="258763" cy="461963"/>
              </a:xfrm>
              <a:custGeom>
                <a:avLst/>
                <a:gdLst>
                  <a:gd name="T0" fmla="*/ 43 w 139"/>
                  <a:gd name="T1" fmla="*/ 0 h 248"/>
                  <a:gd name="T2" fmla="*/ 79 w 139"/>
                  <a:gd name="T3" fmla="*/ 31 h 248"/>
                  <a:gd name="T4" fmla="*/ 96 w 139"/>
                  <a:gd name="T5" fmla="*/ 75 h 248"/>
                  <a:gd name="T6" fmla="*/ 43 w 139"/>
                  <a:gd name="T7" fmla="*/ 163 h 248"/>
                  <a:gd name="T8" fmla="*/ 38 w 139"/>
                  <a:gd name="T9" fmla="*/ 192 h 248"/>
                  <a:gd name="T10" fmla="*/ 45 w 139"/>
                  <a:gd name="T11" fmla="*/ 212 h 248"/>
                  <a:gd name="T12" fmla="*/ 96 w 139"/>
                  <a:gd name="T13" fmla="*/ 158 h 248"/>
                  <a:gd name="T14" fmla="*/ 87 w 139"/>
                  <a:gd name="T15" fmla="*/ 137 h 248"/>
                  <a:gd name="T16" fmla="*/ 89 w 139"/>
                  <a:gd name="T17" fmla="*/ 137 h 248"/>
                  <a:gd name="T18" fmla="*/ 125 w 139"/>
                  <a:gd name="T19" fmla="*/ 169 h 248"/>
                  <a:gd name="T20" fmla="*/ 137 w 139"/>
                  <a:gd name="T21" fmla="*/ 194 h 248"/>
                  <a:gd name="T22" fmla="*/ 86 w 139"/>
                  <a:gd name="T23" fmla="*/ 248 h 248"/>
                  <a:gd name="T24" fmla="*/ 57 w 139"/>
                  <a:gd name="T25" fmla="*/ 237 h 248"/>
                  <a:gd name="T26" fmla="*/ 15 w 139"/>
                  <a:gd name="T27" fmla="*/ 201 h 248"/>
                  <a:gd name="T28" fmla="*/ 0 w 139"/>
                  <a:gd name="T29" fmla="*/ 162 h 248"/>
                  <a:gd name="T30" fmla="*/ 42 w 139"/>
                  <a:gd name="T31" fmla="*/ 74 h 248"/>
                  <a:gd name="T32" fmla="*/ 50 w 139"/>
                  <a:gd name="T33" fmla="*/ 36 h 248"/>
                  <a:gd name="T34" fmla="*/ 42 w 139"/>
                  <a:gd name="T35" fmla="*/ 2 h 248"/>
                  <a:gd name="T36" fmla="*/ 43 w 139"/>
                  <a:gd name="T37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39" h="248">
                    <a:moveTo>
                      <a:pt x="43" y="0"/>
                    </a:moveTo>
                    <a:cubicBezTo>
                      <a:pt x="79" y="31"/>
                      <a:pt x="79" y="31"/>
                      <a:pt x="79" y="31"/>
                    </a:cubicBezTo>
                    <a:cubicBezTo>
                      <a:pt x="93" y="43"/>
                      <a:pt x="96" y="59"/>
                      <a:pt x="96" y="75"/>
                    </a:cubicBezTo>
                    <a:cubicBezTo>
                      <a:pt x="96" y="113"/>
                      <a:pt x="57" y="131"/>
                      <a:pt x="43" y="163"/>
                    </a:cubicBezTo>
                    <a:cubicBezTo>
                      <a:pt x="40" y="172"/>
                      <a:pt x="37" y="182"/>
                      <a:pt x="38" y="192"/>
                    </a:cubicBezTo>
                    <a:cubicBezTo>
                      <a:pt x="38" y="195"/>
                      <a:pt x="40" y="211"/>
                      <a:pt x="45" y="212"/>
                    </a:cubicBezTo>
                    <a:cubicBezTo>
                      <a:pt x="79" y="220"/>
                      <a:pt x="107" y="196"/>
                      <a:pt x="96" y="158"/>
                    </a:cubicBezTo>
                    <a:cubicBezTo>
                      <a:pt x="93" y="148"/>
                      <a:pt x="91" y="143"/>
                      <a:pt x="87" y="137"/>
                    </a:cubicBezTo>
                    <a:cubicBezTo>
                      <a:pt x="89" y="137"/>
                      <a:pt x="89" y="137"/>
                      <a:pt x="89" y="137"/>
                    </a:cubicBezTo>
                    <a:cubicBezTo>
                      <a:pt x="125" y="169"/>
                      <a:pt x="125" y="169"/>
                      <a:pt x="125" y="169"/>
                    </a:cubicBezTo>
                    <a:cubicBezTo>
                      <a:pt x="131" y="177"/>
                      <a:pt x="137" y="183"/>
                      <a:pt x="137" y="194"/>
                    </a:cubicBezTo>
                    <a:cubicBezTo>
                      <a:pt x="139" y="224"/>
                      <a:pt x="113" y="248"/>
                      <a:pt x="86" y="248"/>
                    </a:cubicBezTo>
                    <a:cubicBezTo>
                      <a:pt x="74" y="248"/>
                      <a:pt x="64" y="243"/>
                      <a:pt x="57" y="237"/>
                    </a:cubicBezTo>
                    <a:cubicBezTo>
                      <a:pt x="15" y="201"/>
                      <a:pt x="15" y="201"/>
                      <a:pt x="15" y="201"/>
                    </a:cubicBezTo>
                    <a:cubicBezTo>
                      <a:pt x="3" y="190"/>
                      <a:pt x="0" y="178"/>
                      <a:pt x="0" y="162"/>
                    </a:cubicBezTo>
                    <a:cubicBezTo>
                      <a:pt x="0" y="126"/>
                      <a:pt x="29" y="105"/>
                      <a:pt x="42" y="74"/>
                    </a:cubicBezTo>
                    <a:cubicBezTo>
                      <a:pt x="48" y="61"/>
                      <a:pt x="50" y="49"/>
                      <a:pt x="50" y="36"/>
                    </a:cubicBezTo>
                    <a:cubicBezTo>
                      <a:pt x="50" y="25"/>
                      <a:pt x="50" y="10"/>
                      <a:pt x="42" y="2"/>
                    </a:cubicBezTo>
                    <a:cubicBezTo>
                      <a:pt x="43" y="0"/>
                      <a:pt x="43" y="0"/>
                      <a:pt x="43" y="0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16" name="Freeform 7"/>
              <p:cNvSpPr>
                <a:spLocks/>
              </p:cNvSpPr>
              <p:nvPr userDrawn="1"/>
            </p:nvSpPr>
            <p:spPr bwMode="auto">
              <a:xfrm>
                <a:off x="10821988" y="2347913"/>
                <a:ext cx="398463" cy="115888"/>
              </a:xfrm>
              <a:custGeom>
                <a:avLst/>
                <a:gdLst>
                  <a:gd name="T0" fmla="*/ 171 w 215"/>
                  <a:gd name="T1" fmla="*/ 17 h 62"/>
                  <a:gd name="T2" fmla="*/ 215 w 215"/>
                  <a:gd name="T3" fmla="*/ 55 h 62"/>
                  <a:gd name="T4" fmla="*/ 213 w 215"/>
                  <a:gd name="T5" fmla="*/ 55 h 62"/>
                  <a:gd name="T6" fmla="*/ 170 w 215"/>
                  <a:gd name="T7" fmla="*/ 40 h 62"/>
                  <a:gd name="T8" fmla="*/ 126 w 215"/>
                  <a:gd name="T9" fmla="*/ 49 h 62"/>
                  <a:gd name="T10" fmla="*/ 107 w 215"/>
                  <a:gd name="T11" fmla="*/ 56 h 62"/>
                  <a:gd name="T12" fmla="*/ 77 w 215"/>
                  <a:gd name="T13" fmla="*/ 61 h 62"/>
                  <a:gd name="T14" fmla="*/ 35 w 215"/>
                  <a:gd name="T15" fmla="*/ 37 h 62"/>
                  <a:gd name="T16" fmla="*/ 0 w 215"/>
                  <a:gd name="T17" fmla="*/ 7 h 62"/>
                  <a:gd name="T18" fmla="*/ 2 w 215"/>
                  <a:gd name="T19" fmla="*/ 6 h 62"/>
                  <a:gd name="T20" fmla="*/ 67 w 215"/>
                  <a:gd name="T21" fmla="*/ 20 h 62"/>
                  <a:gd name="T22" fmla="*/ 124 w 215"/>
                  <a:gd name="T23" fmla="*/ 1 h 62"/>
                  <a:gd name="T24" fmla="*/ 144 w 215"/>
                  <a:gd name="T25" fmla="*/ 2 h 62"/>
                  <a:gd name="T26" fmla="*/ 171 w 215"/>
                  <a:gd name="T27" fmla="*/ 17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15" h="62">
                    <a:moveTo>
                      <a:pt x="171" y="17"/>
                    </a:moveTo>
                    <a:cubicBezTo>
                      <a:pt x="171" y="18"/>
                      <a:pt x="211" y="52"/>
                      <a:pt x="215" y="55"/>
                    </a:cubicBezTo>
                    <a:cubicBezTo>
                      <a:pt x="213" y="55"/>
                      <a:pt x="213" y="55"/>
                      <a:pt x="213" y="55"/>
                    </a:cubicBezTo>
                    <a:cubicBezTo>
                      <a:pt x="201" y="45"/>
                      <a:pt x="187" y="41"/>
                      <a:pt x="170" y="40"/>
                    </a:cubicBezTo>
                    <a:cubicBezTo>
                      <a:pt x="155" y="40"/>
                      <a:pt x="140" y="44"/>
                      <a:pt x="126" y="49"/>
                    </a:cubicBezTo>
                    <a:cubicBezTo>
                      <a:pt x="120" y="51"/>
                      <a:pt x="113" y="54"/>
                      <a:pt x="107" y="56"/>
                    </a:cubicBezTo>
                    <a:cubicBezTo>
                      <a:pt x="98" y="60"/>
                      <a:pt x="87" y="62"/>
                      <a:pt x="77" y="61"/>
                    </a:cubicBezTo>
                    <a:cubicBezTo>
                      <a:pt x="62" y="59"/>
                      <a:pt x="47" y="48"/>
                      <a:pt x="35" y="3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2" y="6"/>
                      <a:pt x="2" y="6"/>
                    </a:cubicBezTo>
                    <a:cubicBezTo>
                      <a:pt x="23" y="18"/>
                      <a:pt x="42" y="24"/>
                      <a:pt x="67" y="20"/>
                    </a:cubicBezTo>
                    <a:cubicBezTo>
                      <a:pt x="77" y="19"/>
                      <a:pt x="113" y="1"/>
                      <a:pt x="124" y="1"/>
                    </a:cubicBezTo>
                    <a:cubicBezTo>
                      <a:pt x="130" y="1"/>
                      <a:pt x="138" y="0"/>
                      <a:pt x="144" y="2"/>
                    </a:cubicBezTo>
                    <a:cubicBezTo>
                      <a:pt x="156" y="6"/>
                      <a:pt x="162" y="10"/>
                      <a:pt x="171" y="17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17" name="Freeform 8"/>
              <p:cNvSpPr>
                <a:spLocks noEditPoints="1"/>
              </p:cNvSpPr>
              <p:nvPr userDrawn="1"/>
            </p:nvSpPr>
            <p:spPr bwMode="auto">
              <a:xfrm>
                <a:off x="11202988" y="1911350"/>
                <a:ext cx="733425" cy="228600"/>
              </a:xfrm>
              <a:custGeom>
                <a:avLst/>
                <a:gdLst>
                  <a:gd name="T0" fmla="*/ 213 w 395"/>
                  <a:gd name="T1" fmla="*/ 26 h 122"/>
                  <a:gd name="T2" fmla="*/ 231 w 395"/>
                  <a:gd name="T3" fmla="*/ 76 h 122"/>
                  <a:gd name="T4" fmla="*/ 391 w 395"/>
                  <a:gd name="T5" fmla="*/ 116 h 122"/>
                  <a:gd name="T6" fmla="*/ 341 w 395"/>
                  <a:gd name="T7" fmla="*/ 52 h 122"/>
                  <a:gd name="T8" fmla="*/ 383 w 395"/>
                  <a:gd name="T9" fmla="*/ 8 h 122"/>
                  <a:gd name="T10" fmla="*/ 349 w 395"/>
                  <a:gd name="T11" fmla="*/ 2 h 122"/>
                  <a:gd name="T12" fmla="*/ 356 w 395"/>
                  <a:gd name="T13" fmla="*/ 19 h 122"/>
                  <a:gd name="T14" fmla="*/ 319 w 395"/>
                  <a:gd name="T15" fmla="*/ 20 h 122"/>
                  <a:gd name="T16" fmla="*/ 326 w 395"/>
                  <a:gd name="T17" fmla="*/ 2 h 122"/>
                  <a:gd name="T18" fmla="*/ 279 w 395"/>
                  <a:gd name="T19" fmla="*/ 8 h 122"/>
                  <a:gd name="T20" fmla="*/ 321 w 395"/>
                  <a:gd name="T21" fmla="*/ 61 h 122"/>
                  <a:gd name="T22" fmla="*/ 283 w 395"/>
                  <a:gd name="T23" fmla="*/ 113 h 122"/>
                  <a:gd name="T24" fmla="*/ 274 w 395"/>
                  <a:gd name="T25" fmla="*/ 113 h 122"/>
                  <a:gd name="T26" fmla="*/ 227 w 395"/>
                  <a:gd name="T27" fmla="*/ 0 h 122"/>
                  <a:gd name="T28" fmla="*/ 171 w 395"/>
                  <a:gd name="T29" fmla="*/ 106 h 122"/>
                  <a:gd name="T30" fmla="*/ 142 w 395"/>
                  <a:gd name="T31" fmla="*/ 109 h 122"/>
                  <a:gd name="T32" fmla="*/ 141 w 395"/>
                  <a:gd name="T33" fmla="*/ 24 h 122"/>
                  <a:gd name="T34" fmla="*/ 154 w 395"/>
                  <a:gd name="T35" fmla="*/ 8 h 122"/>
                  <a:gd name="T36" fmla="*/ 125 w 395"/>
                  <a:gd name="T37" fmla="*/ 2 h 122"/>
                  <a:gd name="T38" fmla="*/ 35 w 395"/>
                  <a:gd name="T39" fmla="*/ 2 h 122"/>
                  <a:gd name="T40" fmla="*/ 4 w 395"/>
                  <a:gd name="T41" fmla="*/ 8 h 122"/>
                  <a:gd name="T42" fmla="*/ 17 w 395"/>
                  <a:gd name="T43" fmla="*/ 23 h 122"/>
                  <a:gd name="T44" fmla="*/ 16 w 395"/>
                  <a:gd name="T45" fmla="*/ 108 h 122"/>
                  <a:gd name="T46" fmla="*/ 7 w 395"/>
                  <a:gd name="T47" fmla="*/ 116 h 122"/>
                  <a:gd name="T48" fmla="*/ 41 w 395"/>
                  <a:gd name="T49" fmla="*/ 122 h 122"/>
                  <a:gd name="T50" fmla="*/ 36 w 395"/>
                  <a:gd name="T51" fmla="*/ 116 h 122"/>
                  <a:gd name="T52" fmla="*/ 26 w 395"/>
                  <a:gd name="T53" fmla="*/ 97 h 122"/>
                  <a:gd name="T54" fmla="*/ 26 w 395"/>
                  <a:gd name="T55" fmla="*/ 34 h 122"/>
                  <a:gd name="T56" fmla="*/ 73 w 395"/>
                  <a:gd name="T57" fmla="*/ 122 h 122"/>
                  <a:gd name="T58" fmla="*/ 117 w 395"/>
                  <a:gd name="T59" fmla="*/ 37 h 122"/>
                  <a:gd name="T60" fmla="*/ 117 w 395"/>
                  <a:gd name="T61" fmla="*/ 112 h 122"/>
                  <a:gd name="T62" fmla="*/ 103 w 395"/>
                  <a:gd name="T63" fmla="*/ 122 h 122"/>
                  <a:gd name="T64" fmla="*/ 143 w 395"/>
                  <a:gd name="T65" fmla="*/ 122 h 122"/>
                  <a:gd name="T66" fmla="*/ 157 w 395"/>
                  <a:gd name="T67" fmla="*/ 122 h 122"/>
                  <a:gd name="T68" fmla="*/ 186 w 395"/>
                  <a:gd name="T69" fmla="*/ 116 h 122"/>
                  <a:gd name="T70" fmla="*/ 190 w 395"/>
                  <a:gd name="T71" fmla="*/ 84 h 122"/>
                  <a:gd name="T72" fmla="*/ 242 w 395"/>
                  <a:gd name="T73" fmla="*/ 104 h 122"/>
                  <a:gd name="T74" fmla="*/ 233 w 395"/>
                  <a:gd name="T75" fmla="*/ 122 h 122"/>
                  <a:gd name="T76" fmla="*/ 273 w 395"/>
                  <a:gd name="T77" fmla="*/ 122 h 122"/>
                  <a:gd name="T78" fmla="*/ 281 w 395"/>
                  <a:gd name="T79" fmla="*/ 122 h 122"/>
                  <a:gd name="T80" fmla="*/ 284 w 395"/>
                  <a:gd name="T81" fmla="*/ 122 h 122"/>
                  <a:gd name="T82" fmla="*/ 300 w 395"/>
                  <a:gd name="T83" fmla="*/ 115 h 122"/>
                  <a:gd name="T84" fmla="*/ 302 w 395"/>
                  <a:gd name="T85" fmla="*/ 101 h 122"/>
                  <a:gd name="T86" fmla="*/ 350 w 395"/>
                  <a:gd name="T87" fmla="*/ 103 h 122"/>
                  <a:gd name="T88" fmla="*/ 345 w 395"/>
                  <a:gd name="T89" fmla="*/ 122 h 122"/>
                  <a:gd name="T90" fmla="*/ 391 w 395"/>
                  <a:gd name="T91" fmla="*/ 116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95" h="122">
                    <a:moveTo>
                      <a:pt x="193" y="76"/>
                    </a:moveTo>
                    <a:cubicBezTo>
                      <a:pt x="213" y="26"/>
                      <a:pt x="213" y="26"/>
                      <a:pt x="213" y="26"/>
                    </a:cubicBezTo>
                    <a:cubicBezTo>
                      <a:pt x="213" y="26"/>
                      <a:pt x="213" y="26"/>
                      <a:pt x="213" y="26"/>
                    </a:cubicBezTo>
                    <a:cubicBezTo>
                      <a:pt x="231" y="76"/>
                      <a:pt x="231" y="76"/>
                      <a:pt x="231" y="76"/>
                    </a:cubicBezTo>
                    <a:cubicBezTo>
                      <a:pt x="193" y="76"/>
                      <a:pt x="193" y="76"/>
                      <a:pt x="193" y="76"/>
                    </a:cubicBezTo>
                    <a:close/>
                    <a:moveTo>
                      <a:pt x="391" y="116"/>
                    </a:moveTo>
                    <a:cubicBezTo>
                      <a:pt x="385" y="115"/>
                      <a:pt x="383" y="112"/>
                      <a:pt x="376" y="102"/>
                    </a:cubicBezTo>
                    <a:cubicBezTo>
                      <a:pt x="341" y="52"/>
                      <a:pt x="341" y="52"/>
                      <a:pt x="341" y="52"/>
                    </a:cubicBezTo>
                    <a:cubicBezTo>
                      <a:pt x="368" y="15"/>
                      <a:pt x="368" y="15"/>
                      <a:pt x="368" y="15"/>
                    </a:cubicBezTo>
                    <a:cubicBezTo>
                      <a:pt x="371" y="11"/>
                      <a:pt x="377" y="9"/>
                      <a:pt x="383" y="8"/>
                    </a:cubicBezTo>
                    <a:cubicBezTo>
                      <a:pt x="386" y="7"/>
                      <a:pt x="387" y="3"/>
                      <a:pt x="387" y="2"/>
                    </a:cubicBezTo>
                    <a:cubicBezTo>
                      <a:pt x="349" y="2"/>
                      <a:pt x="349" y="2"/>
                      <a:pt x="349" y="2"/>
                    </a:cubicBezTo>
                    <a:cubicBezTo>
                      <a:pt x="349" y="3"/>
                      <a:pt x="349" y="7"/>
                      <a:pt x="353" y="8"/>
                    </a:cubicBezTo>
                    <a:cubicBezTo>
                      <a:pt x="357" y="10"/>
                      <a:pt x="360" y="14"/>
                      <a:pt x="356" y="19"/>
                    </a:cubicBezTo>
                    <a:cubicBezTo>
                      <a:pt x="336" y="46"/>
                      <a:pt x="336" y="46"/>
                      <a:pt x="336" y="46"/>
                    </a:cubicBezTo>
                    <a:cubicBezTo>
                      <a:pt x="319" y="20"/>
                      <a:pt x="319" y="20"/>
                      <a:pt x="319" y="20"/>
                    </a:cubicBezTo>
                    <a:cubicBezTo>
                      <a:pt x="313" y="12"/>
                      <a:pt x="316" y="9"/>
                      <a:pt x="322" y="8"/>
                    </a:cubicBezTo>
                    <a:cubicBezTo>
                      <a:pt x="325" y="7"/>
                      <a:pt x="326" y="3"/>
                      <a:pt x="326" y="2"/>
                    </a:cubicBezTo>
                    <a:cubicBezTo>
                      <a:pt x="275" y="2"/>
                      <a:pt x="275" y="2"/>
                      <a:pt x="275" y="2"/>
                    </a:cubicBezTo>
                    <a:cubicBezTo>
                      <a:pt x="275" y="3"/>
                      <a:pt x="275" y="7"/>
                      <a:pt x="279" y="8"/>
                    </a:cubicBezTo>
                    <a:cubicBezTo>
                      <a:pt x="285" y="9"/>
                      <a:pt x="289" y="13"/>
                      <a:pt x="293" y="18"/>
                    </a:cubicBezTo>
                    <a:cubicBezTo>
                      <a:pt x="321" y="61"/>
                      <a:pt x="321" y="61"/>
                      <a:pt x="321" y="61"/>
                    </a:cubicBezTo>
                    <a:cubicBezTo>
                      <a:pt x="294" y="99"/>
                      <a:pt x="294" y="99"/>
                      <a:pt x="294" y="99"/>
                    </a:cubicBezTo>
                    <a:cubicBezTo>
                      <a:pt x="289" y="107"/>
                      <a:pt x="287" y="110"/>
                      <a:pt x="283" y="113"/>
                    </a:cubicBezTo>
                    <a:cubicBezTo>
                      <a:pt x="279" y="115"/>
                      <a:pt x="276" y="114"/>
                      <a:pt x="274" y="113"/>
                    </a:cubicBezTo>
                    <a:cubicBezTo>
                      <a:pt x="274" y="113"/>
                      <a:pt x="274" y="113"/>
                      <a:pt x="274" y="113"/>
                    </a:cubicBezTo>
                    <a:cubicBezTo>
                      <a:pt x="271" y="110"/>
                      <a:pt x="269" y="106"/>
                      <a:pt x="267" y="101"/>
                    </a:cubicBezTo>
                    <a:cubicBezTo>
                      <a:pt x="260" y="84"/>
                      <a:pt x="238" y="28"/>
                      <a:pt x="227" y="0"/>
                    </a:cubicBezTo>
                    <a:cubicBezTo>
                      <a:pt x="215" y="0"/>
                      <a:pt x="215" y="0"/>
                      <a:pt x="215" y="0"/>
                    </a:cubicBezTo>
                    <a:cubicBezTo>
                      <a:pt x="200" y="38"/>
                      <a:pt x="178" y="93"/>
                      <a:pt x="171" y="106"/>
                    </a:cubicBezTo>
                    <a:cubicBezTo>
                      <a:pt x="167" y="113"/>
                      <a:pt x="162" y="116"/>
                      <a:pt x="157" y="116"/>
                    </a:cubicBezTo>
                    <a:cubicBezTo>
                      <a:pt x="157" y="116"/>
                      <a:pt x="143" y="119"/>
                      <a:pt x="142" y="109"/>
                    </a:cubicBezTo>
                    <a:cubicBezTo>
                      <a:pt x="141" y="107"/>
                      <a:pt x="141" y="105"/>
                      <a:pt x="141" y="102"/>
                    </a:cubicBezTo>
                    <a:cubicBezTo>
                      <a:pt x="141" y="24"/>
                      <a:pt x="141" y="24"/>
                      <a:pt x="141" y="24"/>
                    </a:cubicBezTo>
                    <a:cubicBezTo>
                      <a:pt x="141" y="15"/>
                      <a:pt x="145" y="9"/>
                      <a:pt x="154" y="8"/>
                    </a:cubicBezTo>
                    <a:cubicBezTo>
                      <a:pt x="154" y="8"/>
                      <a:pt x="154" y="8"/>
                      <a:pt x="154" y="8"/>
                    </a:cubicBezTo>
                    <a:cubicBezTo>
                      <a:pt x="158" y="7"/>
                      <a:pt x="158" y="2"/>
                      <a:pt x="158" y="2"/>
                    </a:cubicBezTo>
                    <a:cubicBezTo>
                      <a:pt x="125" y="2"/>
                      <a:pt x="125" y="2"/>
                      <a:pt x="125" y="2"/>
                    </a:cubicBezTo>
                    <a:cubicBezTo>
                      <a:pt x="79" y="91"/>
                      <a:pt x="79" y="91"/>
                      <a:pt x="79" y="91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7"/>
                      <a:pt x="4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11" y="8"/>
                      <a:pt x="16" y="11"/>
                      <a:pt x="17" y="23"/>
                    </a:cubicBezTo>
                    <a:cubicBezTo>
                      <a:pt x="17" y="97"/>
                      <a:pt x="17" y="97"/>
                      <a:pt x="17" y="97"/>
                    </a:cubicBezTo>
                    <a:cubicBezTo>
                      <a:pt x="17" y="101"/>
                      <a:pt x="17" y="105"/>
                      <a:pt x="16" y="108"/>
                    </a:cubicBezTo>
                    <a:cubicBezTo>
                      <a:pt x="16" y="112"/>
                      <a:pt x="13" y="115"/>
                      <a:pt x="7" y="116"/>
                    </a:cubicBezTo>
                    <a:cubicBezTo>
                      <a:pt x="7" y="116"/>
                      <a:pt x="7" y="116"/>
                      <a:pt x="7" y="116"/>
                    </a:cubicBezTo>
                    <a:cubicBezTo>
                      <a:pt x="2" y="117"/>
                      <a:pt x="2" y="121"/>
                      <a:pt x="2" y="122"/>
                    </a:cubicBezTo>
                    <a:cubicBezTo>
                      <a:pt x="41" y="122"/>
                      <a:pt x="41" y="122"/>
                      <a:pt x="41" y="122"/>
                    </a:cubicBezTo>
                    <a:cubicBezTo>
                      <a:pt x="41" y="121"/>
                      <a:pt x="41" y="121"/>
                      <a:pt x="41" y="121"/>
                    </a:cubicBezTo>
                    <a:cubicBezTo>
                      <a:pt x="41" y="120"/>
                      <a:pt x="40" y="117"/>
                      <a:pt x="36" y="116"/>
                    </a:cubicBezTo>
                    <a:cubicBezTo>
                      <a:pt x="30" y="115"/>
                      <a:pt x="27" y="112"/>
                      <a:pt x="26" y="108"/>
                    </a:cubicBezTo>
                    <a:cubicBezTo>
                      <a:pt x="26" y="105"/>
                      <a:pt x="26" y="101"/>
                      <a:pt x="26" y="97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69" y="122"/>
                      <a:pt x="69" y="122"/>
                      <a:pt x="69" y="122"/>
                    </a:cubicBezTo>
                    <a:cubicBezTo>
                      <a:pt x="73" y="122"/>
                      <a:pt x="73" y="122"/>
                      <a:pt x="73" y="122"/>
                    </a:cubicBezTo>
                    <a:cubicBezTo>
                      <a:pt x="117" y="37"/>
                      <a:pt x="117" y="37"/>
                      <a:pt x="117" y="37"/>
                    </a:cubicBezTo>
                    <a:cubicBezTo>
                      <a:pt x="117" y="37"/>
                      <a:pt x="117" y="37"/>
                      <a:pt x="117" y="37"/>
                    </a:cubicBezTo>
                    <a:cubicBezTo>
                      <a:pt x="117" y="102"/>
                      <a:pt x="117" y="102"/>
                      <a:pt x="117" y="102"/>
                    </a:cubicBezTo>
                    <a:cubicBezTo>
                      <a:pt x="117" y="106"/>
                      <a:pt x="117" y="109"/>
                      <a:pt x="117" y="112"/>
                    </a:cubicBezTo>
                    <a:cubicBezTo>
                      <a:pt x="116" y="114"/>
                      <a:pt x="113" y="115"/>
                      <a:pt x="108" y="116"/>
                    </a:cubicBezTo>
                    <a:cubicBezTo>
                      <a:pt x="104" y="117"/>
                      <a:pt x="103" y="121"/>
                      <a:pt x="103" y="122"/>
                    </a:cubicBezTo>
                    <a:cubicBezTo>
                      <a:pt x="139" y="122"/>
                      <a:pt x="139" y="122"/>
                      <a:pt x="139" y="122"/>
                    </a:cubicBezTo>
                    <a:cubicBezTo>
                      <a:pt x="143" y="122"/>
                      <a:pt x="143" y="122"/>
                      <a:pt x="143" y="122"/>
                    </a:cubicBezTo>
                    <a:cubicBezTo>
                      <a:pt x="155" y="122"/>
                      <a:pt x="155" y="122"/>
                      <a:pt x="155" y="122"/>
                    </a:cubicBezTo>
                    <a:cubicBezTo>
                      <a:pt x="157" y="122"/>
                      <a:pt x="157" y="122"/>
                      <a:pt x="157" y="122"/>
                    </a:cubicBezTo>
                    <a:cubicBezTo>
                      <a:pt x="191" y="122"/>
                      <a:pt x="191" y="122"/>
                      <a:pt x="191" y="122"/>
                    </a:cubicBezTo>
                    <a:cubicBezTo>
                      <a:pt x="191" y="122"/>
                      <a:pt x="191" y="118"/>
                      <a:pt x="186" y="116"/>
                    </a:cubicBezTo>
                    <a:cubicBezTo>
                      <a:pt x="181" y="114"/>
                      <a:pt x="180" y="109"/>
                      <a:pt x="182" y="104"/>
                    </a:cubicBezTo>
                    <a:cubicBezTo>
                      <a:pt x="190" y="84"/>
                      <a:pt x="190" y="84"/>
                      <a:pt x="190" y="84"/>
                    </a:cubicBezTo>
                    <a:cubicBezTo>
                      <a:pt x="234" y="84"/>
                      <a:pt x="234" y="84"/>
                      <a:pt x="234" y="84"/>
                    </a:cubicBezTo>
                    <a:cubicBezTo>
                      <a:pt x="242" y="104"/>
                      <a:pt x="242" y="104"/>
                      <a:pt x="242" y="104"/>
                    </a:cubicBezTo>
                    <a:cubicBezTo>
                      <a:pt x="244" y="109"/>
                      <a:pt x="243" y="114"/>
                      <a:pt x="239" y="115"/>
                    </a:cubicBezTo>
                    <a:cubicBezTo>
                      <a:pt x="234" y="117"/>
                      <a:pt x="233" y="121"/>
                      <a:pt x="233" y="122"/>
                    </a:cubicBezTo>
                    <a:cubicBezTo>
                      <a:pt x="271" y="122"/>
                      <a:pt x="271" y="122"/>
                      <a:pt x="271" y="122"/>
                    </a:cubicBezTo>
                    <a:cubicBezTo>
                      <a:pt x="273" y="122"/>
                      <a:pt x="273" y="122"/>
                      <a:pt x="273" y="122"/>
                    </a:cubicBezTo>
                    <a:cubicBezTo>
                      <a:pt x="274" y="122"/>
                      <a:pt x="274" y="122"/>
                      <a:pt x="274" y="122"/>
                    </a:cubicBezTo>
                    <a:cubicBezTo>
                      <a:pt x="281" y="122"/>
                      <a:pt x="281" y="122"/>
                      <a:pt x="281" y="122"/>
                    </a:cubicBezTo>
                    <a:cubicBezTo>
                      <a:pt x="282" y="122"/>
                      <a:pt x="282" y="122"/>
                      <a:pt x="282" y="122"/>
                    </a:cubicBezTo>
                    <a:cubicBezTo>
                      <a:pt x="284" y="122"/>
                      <a:pt x="284" y="122"/>
                      <a:pt x="284" y="122"/>
                    </a:cubicBezTo>
                    <a:cubicBezTo>
                      <a:pt x="305" y="122"/>
                      <a:pt x="305" y="122"/>
                      <a:pt x="305" y="122"/>
                    </a:cubicBezTo>
                    <a:cubicBezTo>
                      <a:pt x="305" y="122"/>
                      <a:pt x="306" y="117"/>
                      <a:pt x="300" y="115"/>
                    </a:cubicBezTo>
                    <a:cubicBezTo>
                      <a:pt x="300" y="115"/>
                      <a:pt x="300" y="115"/>
                      <a:pt x="300" y="115"/>
                    </a:cubicBezTo>
                    <a:cubicBezTo>
                      <a:pt x="297" y="113"/>
                      <a:pt x="297" y="109"/>
                      <a:pt x="302" y="101"/>
                    </a:cubicBezTo>
                    <a:cubicBezTo>
                      <a:pt x="326" y="68"/>
                      <a:pt x="326" y="68"/>
                      <a:pt x="326" y="68"/>
                    </a:cubicBezTo>
                    <a:cubicBezTo>
                      <a:pt x="350" y="103"/>
                      <a:pt x="350" y="103"/>
                      <a:pt x="350" y="103"/>
                    </a:cubicBezTo>
                    <a:cubicBezTo>
                      <a:pt x="356" y="112"/>
                      <a:pt x="354" y="115"/>
                      <a:pt x="349" y="116"/>
                    </a:cubicBezTo>
                    <a:cubicBezTo>
                      <a:pt x="345" y="118"/>
                      <a:pt x="345" y="121"/>
                      <a:pt x="345" y="122"/>
                    </a:cubicBezTo>
                    <a:cubicBezTo>
                      <a:pt x="394" y="122"/>
                      <a:pt x="394" y="122"/>
                      <a:pt x="394" y="122"/>
                    </a:cubicBezTo>
                    <a:cubicBezTo>
                      <a:pt x="394" y="122"/>
                      <a:pt x="395" y="118"/>
                      <a:pt x="391" y="116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18" name="Freeform 9"/>
              <p:cNvSpPr>
                <a:spLocks/>
              </p:cNvSpPr>
              <p:nvPr userDrawn="1"/>
            </p:nvSpPr>
            <p:spPr bwMode="auto">
              <a:xfrm>
                <a:off x="11201401" y="2182813"/>
                <a:ext cx="195263" cy="220663"/>
              </a:xfrm>
              <a:custGeom>
                <a:avLst/>
                <a:gdLst>
                  <a:gd name="T0" fmla="*/ 0 w 105"/>
                  <a:gd name="T1" fmla="*/ 114 h 119"/>
                  <a:gd name="T2" fmla="*/ 16 w 105"/>
                  <a:gd name="T3" fmla="*/ 109 h 119"/>
                  <a:gd name="T4" fmla="*/ 17 w 105"/>
                  <a:gd name="T5" fmla="*/ 99 h 119"/>
                  <a:gd name="T6" fmla="*/ 17 w 105"/>
                  <a:gd name="T7" fmla="*/ 20 h 119"/>
                  <a:gd name="T8" fmla="*/ 16 w 105"/>
                  <a:gd name="T9" fmla="*/ 10 h 119"/>
                  <a:gd name="T10" fmla="*/ 0 w 105"/>
                  <a:gd name="T11" fmla="*/ 6 h 119"/>
                  <a:gd name="T12" fmla="*/ 0 w 105"/>
                  <a:gd name="T13" fmla="*/ 0 h 119"/>
                  <a:gd name="T14" fmla="*/ 59 w 105"/>
                  <a:gd name="T15" fmla="*/ 0 h 119"/>
                  <a:gd name="T16" fmla="*/ 59 w 105"/>
                  <a:gd name="T17" fmla="*/ 6 h 119"/>
                  <a:gd name="T18" fmla="*/ 44 w 105"/>
                  <a:gd name="T19" fmla="*/ 10 h 119"/>
                  <a:gd name="T20" fmla="*/ 43 w 105"/>
                  <a:gd name="T21" fmla="*/ 20 h 119"/>
                  <a:gd name="T22" fmla="*/ 43 w 105"/>
                  <a:gd name="T23" fmla="*/ 100 h 119"/>
                  <a:gd name="T24" fmla="*/ 65 w 105"/>
                  <a:gd name="T25" fmla="*/ 113 h 119"/>
                  <a:gd name="T26" fmla="*/ 100 w 105"/>
                  <a:gd name="T27" fmla="*/ 88 h 119"/>
                  <a:gd name="T28" fmla="*/ 105 w 105"/>
                  <a:gd name="T29" fmla="*/ 88 h 119"/>
                  <a:gd name="T30" fmla="*/ 99 w 105"/>
                  <a:gd name="T31" fmla="*/ 119 h 119"/>
                  <a:gd name="T32" fmla="*/ 0 w 105"/>
                  <a:gd name="T33" fmla="*/ 119 h 119"/>
                  <a:gd name="T34" fmla="*/ 0 w 105"/>
                  <a:gd name="T35" fmla="*/ 114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5" h="119">
                    <a:moveTo>
                      <a:pt x="0" y="114"/>
                    </a:moveTo>
                    <a:cubicBezTo>
                      <a:pt x="9" y="113"/>
                      <a:pt x="15" y="112"/>
                      <a:pt x="16" y="109"/>
                    </a:cubicBezTo>
                    <a:cubicBezTo>
                      <a:pt x="17" y="106"/>
                      <a:pt x="17" y="103"/>
                      <a:pt x="17" y="9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6"/>
                      <a:pt x="17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6"/>
                      <a:pt x="59" y="6"/>
                      <a:pt x="59" y="6"/>
                    </a:cubicBezTo>
                    <a:cubicBezTo>
                      <a:pt x="51" y="6"/>
                      <a:pt x="44" y="7"/>
                      <a:pt x="44" y="10"/>
                    </a:cubicBezTo>
                    <a:cubicBezTo>
                      <a:pt x="43" y="13"/>
                      <a:pt x="43" y="16"/>
                      <a:pt x="43" y="20"/>
                    </a:cubicBezTo>
                    <a:cubicBezTo>
                      <a:pt x="43" y="100"/>
                      <a:pt x="43" y="100"/>
                      <a:pt x="43" y="100"/>
                    </a:cubicBezTo>
                    <a:cubicBezTo>
                      <a:pt x="43" y="112"/>
                      <a:pt x="50" y="113"/>
                      <a:pt x="65" y="113"/>
                    </a:cubicBezTo>
                    <a:cubicBezTo>
                      <a:pt x="89" y="113"/>
                      <a:pt x="92" y="103"/>
                      <a:pt x="100" y="88"/>
                    </a:cubicBezTo>
                    <a:cubicBezTo>
                      <a:pt x="105" y="88"/>
                      <a:pt x="105" y="88"/>
                      <a:pt x="105" y="88"/>
                    </a:cubicBezTo>
                    <a:cubicBezTo>
                      <a:pt x="99" y="119"/>
                      <a:pt x="99" y="119"/>
                      <a:pt x="9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19" name="Freeform 10"/>
              <p:cNvSpPr>
                <a:spLocks/>
              </p:cNvSpPr>
              <p:nvPr userDrawn="1"/>
            </p:nvSpPr>
            <p:spPr bwMode="auto">
              <a:xfrm>
                <a:off x="11418888" y="2182813"/>
                <a:ext cx="109538" cy="220663"/>
              </a:xfrm>
              <a:custGeom>
                <a:avLst/>
                <a:gdLst>
                  <a:gd name="T0" fmla="*/ 43 w 59"/>
                  <a:gd name="T1" fmla="*/ 99 h 119"/>
                  <a:gd name="T2" fmla="*/ 44 w 59"/>
                  <a:gd name="T3" fmla="*/ 109 h 119"/>
                  <a:gd name="T4" fmla="*/ 59 w 59"/>
                  <a:gd name="T5" fmla="*/ 114 h 119"/>
                  <a:gd name="T6" fmla="*/ 59 w 59"/>
                  <a:gd name="T7" fmla="*/ 119 h 119"/>
                  <a:gd name="T8" fmla="*/ 0 w 59"/>
                  <a:gd name="T9" fmla="*/ 119 h 119"/>
                  <a:gd name="T10" fmla="*/ 0 w 59"/>
                  <a:gd name="T11" fmla="*/ 114 h 119"/>
                  <a:gd name="T12" fmla="*/ 16 w 59"/>
                  <a:gd name="T13" fmla="*/ 109 h 119"/>
                  <a:gd name="T14" fmla="*/ 17 w 59"/>
                  <a:gd name="T15" fmla="*/ 99 h 119"/>
                  <a:gd name="T16" fmla="*/ 17 w 59"/>
                  <a:gd name="T17" fmla="*/ 20 h 119"/>
                  <a:gd name="T18" fmla="*/ 16 w 59"/>
                  <a:gd name="T19" fmla="*/ 10 h 119"/>
                  <a:gd name="T20" fmla="*/ 0 w 59"/>
                  <a:gd name="T21" fmla="*/ 6 h 119"/>
                  <a:gd name="T22" fmla="*/ 0 w 59"/>
                  <a:gd name="T23" fmla="*/ 0 h 119"/>
                  <a:gd name="T24" fmla="*/ 59 w 59"/>
                  <a:gd name="T25" fmla="*/ 0 h 119"/>
                  <a:gd name="T26" fmla="*/ 59 w 59"/>
                  <a:gd name="T27" fmla="*/ 6 h 119"/>
                  <a:gd name="T28" fmla="*/ 44 w 59"/>
                  <a:gd name="T29" fmla="*/ 10 h 119"/>
                  <a:gd name="T30" fmla="*/ 43 w 59"/>
                  <a:gd name="T31" fmla="*/ 20 h 119"/>
                  <a:gd name="T32" fmla="*/ 43 w 59"/>
                  <a:gd name="T33" fmla="*/ 9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9" h="119">
                    <a:moveTo>
                      <a:pt x="43" y="99"/>
                    </a:moveTo>
                    <a:cubicBezTo>
                      <a:pt x="43" y="103"/>
                      <a:pt x="43" y="106"/>
                      <a:pt x="44" y="109"/>
                    </a:cubicBezTo>
                    <a:cubicBezTo>
                      <a:pt x="44" y="112"/>
                      <a:pt x="51" y="113"/>
                      <a:pt x="59" y="114"/>
                    </a:cubicBezTo>
                    <a:cubicBezTo>
                      <a:pt x="59" y="119"/>
                      <a:pt x="59" y="119"/>
                      <a:pt x="5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ubicBezTo>
                      <a:pt x="9" y="113"/>
                      <a:pt x="15" y="112"/>
                      <a:pt x="16" y="109"/>
                    </a:cubicBezTo>
                    <a:cubicBezTo>
                      <a:pt x="17" y="106"/>
                      <a:pt x="17" y="103"/>
                      <a:pt x="17" y="9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6"/>
                      <a:pt x="17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6"/>
                      <a:pt x="59" y="6"/>
                      <a:pt x="59" y="6"/>
                    </a:cubicBezTo>
                    <a:cubicBezTo>
                      <a:pt x="51" y="6"/>
                      <a:pt x="44" y="7"/>
                      <a:pt x="44" y="10"/>
                    </a:cubicBezTo>
                    <a:cubicBezTo>
                      <a:pt x="43" y="13"/>
                      <a:pt x="43" y="16"/>
                      <a:pt x="43" y="20"/>
                    </a:cubicBezTo>
                    <a:cubicBezTo>
                      <a:pt x="43" y="99"/>
                      <a:pt x="43" y="99"/>
                      <a:pt x="43" y="99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0" name="Freeform 11"/>
              <p:cNvSpPr>
                <a:spLocks/>
              </p:cNvSpPr>
              <p:nvPr userDrawn="1"/>
            </p:nvSpPr>
            <p:spPr bwMode="auto">
              <a:xfrm>
                <a:off x="11553826" y="2182813"/>
                <a:ext cx="171450" cy="220663"/>
              </a:xfrm>
              <a:custGeom>
                <a:avLst/>
                <a:gdLst>
                  <a:gd name="T0" fmla="*/ 0 w 92"/>
                  <a:gd name="T1" fmla="*/ 0 h 119"/>
                  <a:gd name="T2" fmla="*/ 92 w 92"/>
                  <a:gd name="T3" fmla="*/ 0 h 119"/>
                  <a:gd name="T4" fmla="*/ 92 w 92"/>
                  <a:gd name="T5" fmla="*/ 28 h 119"/>
                  <a:gd name="T6" fmla="*/ 87 w 92"/>
                  <a:gd name="T7" fmla="*/ 28 h 119"/>
                  <a:gd name="T8" fmla="*/ 66 w 92"/>
                  <a:gd name="T9" fmla="*/ 7 h 119"/>
                  <a:gd name="T10" fmla="*/ 43 w 92"/>
                  <a:gd name="T11" fmla="*/ 7 h 119"/>
                  <a:gd name="T12" fmla="*/ 43 w 92"/>
                  <a:gd name="T13" fmla="*/ 57 h 119"/>
                  <a:gd name="T14" fmla="*/ 60 w 92"/>
                  <a:gd name="T15" fmla="*/ 57 h 119"/>
                  <a:gd name="T16" fmla="*/ 77 w 92"/>
                  <a:gd name="T17" fmla="*/ 41 h 119"/>
                  <a:gd name="T18" fmla="*/ 82 w 92"/>
                  <a:gd name="T19" fmla="*/ 41 h 119"/>
                  <a:gd name="T20" fmla="*/ 82 w 92"/>
                  <a:gd name="T21" fmla="*/ 81 h 119"/>
                  <a:gd name="T22" fmla="*/ 77 w 92"/>
                  <a:gd name="T23" fmla="*/ 81 h 119"/>
                  <a:gd name="T24" fmla="*/ 60 w 92"/>
                  <a:gd name="T25" fmla="*/ 64 h 119"/>
                  <a:gd name="T26" fmla="*/ 43 w 92"/>
                  <a:gd name="T27" fmla="*/ 64 h 119"/>
                  <a:gd name="T28" fmla="*/ 43 w 92"/>
                  <a:gd name="T29" fmla="*/ 99 h 119"/>
                  <a:gd name="T30" fmla="*/ 43 w 92"/>
                  <a:gd name="T31" fmla="*/ 109 h 119"/>
                  <a:gd name="T32" fmla="*/ 59 w 92"/>
                  <a:gd name="T33" fmla="*/ 114 h 119"/>
                  <a:gd name="T34" fmla="*/ 59 w 92"/>
                  <a:gd name="T35" fmla="*/ 119 h 119"/>
                  <a:gd name="T36" fmla="*/ 0 w 92"/>
                  <a:gd name="T37" fmla="*/ 119 h 119"/>
                  <a:gd name="T38" fmla="*/ 0 w 92"/>
                  <a:gd name="T39" fmla="*/ 114 h 119"/>
                  <a:gd name="T40" fmla="*/ 16 w 92"/>
                  <a:gd name="T41" fmla="*/ 109 h 119"/>
                  <a:gd name="T42" fmla="*/ 16 w 92"/>
                  <a:gd name="T43" fmla="*/ 99 h 119"/>
                  <a:gd name="T44" fmla="*/ 16 w 92"/>
                  <a:gd name="T45" fmla="*/ 20 h 119"/>
                  <a:gd name="T46" fmla="*/ 16 w 92"/>
                  <a:gd name="T47" fmla="*/ 10 h 119"/>
                  <a:gd name="T48" fmla="*/ 0 w 92"/>
                  <a:gd name="T49" fmla="*/ 6 h 119"/>
                  <a:gd name="T50" fmla="*/ 0 w 92"/>
                  <a:gd name="T51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92" h="119">
                    <a:moveTo>
                      <a:pt x="0" y="0"/>
                    </a:moveTo>
                    <a:cubicBezTo>
                      <a:pt x="92" y="0"/>
                      <a:pt x="92" y="0"/>
                      <a:pt x="92" y="0"/>
                    </a:cubicBezTo>
                    <a:cubicBezTo>
                      <a:pt x="92" y="28"/>
                      <a:pt x="92" y="28"/>
                      <a:pt x="92" y="28"/>
                    </a:cubicBezTo>
                    <a:cubicBezTo>
                      <a:pt x="87" y="28"/>
                      <a:pt x="87" y="28"/>
                      <a:pt x="87" y="28"/>
                    </a:cubicBezTo>
                    <a:cubicBezTo>
                      <a:pt x="84" y="16"/>
                      <a:pt x="79" y="7"/>
                      <a:pt x="66" y="7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43" y="57"/>
                      <a:pt x="43" y="57"/>
                      <a:pt x="43" y="57"/>
                    </a:cubicBezTo>
                    <a:cubicBezTo>
                      <a:pt x="60" y="57"/>
                      <a:pt x="60" y="57"/>
                      <a:pt x="60" y="57"/>
                    </a:cubicBezTo>
                    <a:cubicBezTo>
                      <a:pt x="72" y="57"/>
                      <a:pt x="77" y="51"/>
                      <a:pt x="77" y="41"/>
                    </a:cubicBezTo>
                    <a:cubicBezTo>
                      <a:pt x="82" y="41"/>
                      <a:pt x="82" y="41"/>
                      <a:pt x="82" y="41"/>
                    </a:cubicBezTo>
                    <a:cubicBezTo>
                      <a:pt x="82" y="81"/>
                      <a:pt x="82" y="81"/>
                      <a:pt x="82" y="81"/>
                    </a:cubicBezTo>
                    <a:cubicBezTo>
                      <a:pt x="77" y="81"/>
                      <a:pt x="77" y="81"/>
                      <a:pt x="77" y="81"/>
                    </a:cubicBezTo>
                    <a:cubicBezTo>
                      <a:pt x="77" y="71"/>
                      <a:pt x="73" y="64"/>
                      <a:pt x="60" y="64"/>
                    </a:cubicBezTo>
                    <a:cubicBezTo>
                      <a:pt x="43" y="64"/>
                      <a:pt x="43" y="64"/>
                      <a:pt x="43" y="64"/>
                    </a:cubicBezTo>
                    <a:cubicBezTo>
                      <a:pt x="43" y="99"/>
                      <a:pt x="43" y="99"/>
                      <a:pt x="43" y="99"/>
                    </a:cubicBezTo>
                    <a:cubicBezTo>
                      <a:pt x="43" y="103"/>
                      <a:pt x="43" y="106"/>
                      <a:pt x="43" y="109"/>
                    </a:cubicBezTo>
                    <a:cubicBezTo>
                      <a:pt x="44" y="112"/>
                      <a:pt x="50" y="113"/>
                      <a:pt x="59" y="114"/>
                    </a:cubicBezTo>
                    <a:cubicBezTo>
                      <a:pt x="59" y="119"/>
                      <a:pt x="59" y="119"/>
                      <a:pt x="5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ubicBezTo>
                      <a:pt x="9" y="113"/>
                      <a:pt x="15" y="112"/>
                      <a:pt x="16" y="109"/>
                    </a:cubicBezTo>
                    <a:cubicBezTo>
                      <a:pt x="16" y="106"/>
                      <a:pt x="16" y="103"/>
                      <a:pt x="16" y="99"/>
                    </a:cubicBezTo>
                    <a:cubicBezTo>
                      <a:pt x="16" y="20"/>
                      <a:pt x="16" y="20"/>
                      <a:pt x="16" y="20"/>
                    </a:cubicBezTo>
                    <a:cubicBezTo>
                      <a:pt x="16" y="16"/>
                      <a:pt x="16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1" name="Freeform 12"/>
              <p:cNvSpPr>
                <a:spLocks/>
              </p:cNvSpPr>
              <p:nvPr userDrawn="1"/>
            </p:nvSpPr>
            <p:spPr bwMode="auto">
              <a:xfrm>
                <a:off x="11739563" y="2182813"/>
                <a:ext cx="195263" cy="220663"/>
              </a:xfrm>
              <a:custGeom>
                <a:avLst/>
                <a:gdLst>
                  <a:gd name="T0" fmla="*/ 0 w 105"/>
                  <a:gd name="T1" fmla="*/ 114 h 119"/>
                  <a:gd name="T2" fmla="*/ 16 w 105"/>
                  <a:gd name="T3" fmla="*/ 109 h 119"/>
                  <a:gd name="T4" fmla="*/ 17 w 105"/>
                  <a:gd name="T5" fmla="*/ 99 h 119"/>
                  <a:gd name="T6" fmla="*/ 17 w 105"/>
                  <a:gd name="T7" fmla="*/ 20 h 119"/>
                  <a:gd name="T8" fmla="*/ 16 w 105"/>
                  <a:gd name="T9" fmla="*/ 10 h 119"/>
                  <a:gd name="T10" fmla="*/ 0 w 105"/>
                  <a:gd name="T11" fmla="*/ 6 h 119"/>
                  <a:gd name="T12" fmla="*/ 0 w 105"/>
                  <a:gd name="T13" fmla="*/ 0 h 119"/>
                  <a:gd name="T14" fmla="*/ 92 w 105"/>
                  <a:gd name="T15" fmla="*/ 0 h 119"/>
                  <a:gd name="T16" fmla="*/ 92 w 105"/>
                  <a:gd name="T17" fmla="*/ 28 h 119"/>
                  <a:gd name="T18" fmla="*/ 87 w 105"/>
                  <a:gd name="T19" fmla="*/ 28 h 119"/>
                  <a:gd name="T20" fmla="*/ 67 w 105"/>
                  <a:gd name="T21" fmla="*/ 7 h 119"/>
                  <a:gd name="T22" fmla="*/ 43 w 105"/>
                  <a:gd name="T23" fmla="*/ 7 h 119"/>
                  <a:gd name="T24" fmla="*/ 43 w 105"/>
                  <a:gd name="T25" fmla="*/ 54 h 119"/>
                  <a:gd name="T26" fmla="*/ 58 w 105"/>
                  <a:gd name="T27" fmla="*/ 54 h 119"/>
                  <a:gd name="T28" fmla="*/ 75 w 105"/>
                  <a:gd name="T29" fmla="*/ 38 h 119"/>
                  <a:gd name="T30" fmla="*/ 80 w 105"/>
                  <a:gd name="T31" fmla="*/ 38 h 119"/>
                  <a:gd name="T32" fmla="*/ 80 w 105"/>
                  <a:gd name="T33" fmla="*/ 77 h 119"/>
                  <a:gd name="T34" fmla="*/ 75 w 105"/>
                  <a:gd name="T35" fmla="*/ 77 h 119"/>
                  <a:gd name="T36" fmla="*/ 58 w 105"/>
                  <a:gd name="T37" fmla="*/ 60 h 119"/>
                  <a:gd name="T38" fmla="*/ 43 w 105"/>
                  <a:gd name="T39" fmla="*/ 60 h 119"/>
                  <a:gd name="T40" fmla="*/ 43 w 105"/>
                  <a:gd name="T41" fmla="*/ 99 h 119"/>
                  <a:gd name="T42" fmla="*/ 65 w 105"/>
                  <a:gd name="T43" fmla="*/ 113 h 119"/>
                  <a:gd name="T44" fmla="*/ 100 w 105"/>
                  <a:gd name="T45" fmla="*/ 88 h 119"/>
                  <a:gd name="T46" fmla="*/ 105 w 105"/>
                  <a:gd name="T47" fmla="*/ 88 h 119"/>
                  <a:gd name="T48" fmla="*/ 99 w 105"/>
                  <a:gd name="T49" fmla="*/ 119 h 119"/>
                  <a:gd name="T50" fmla="*/ 0 w 105"/>
                  <a:gd name="T51" fmla="*/ 119 h 119"/>
                  <a:gd name="T52" fmla="*/ 0 w 105"/>
                  <a:gd name="T53" fmla="*/ 114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5" h="119">
                    <a:moveTo>
                      <a:pt x="0" y="114"/>
                    </a:moveTo>
                    <a:cubicBezTo>
                      <a:pt x="9" y="113"/>
                      <a:pt x="15" y="112"/>
                      <a:pt x="16" y="109"/>
                    </a:cubicBezTo>
                    <a:cubicBezTo>
                      <a:pt x="17" y="106"/>
                      <a:pt x="17" y="103"/>
                      <a:pt x="17" y="9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6"/>
                      <a:pt x="17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92" y="0"/>
                      <a:pt x="92" y="0"/>
                      <a:pt x="92" y="0"/>
                    </a:cubicBezTo>
                    <a:cubicBezTo>
                      <a:pt x="92" y="28"/>
                      <a:pt x="92" y="28"/>
                      <a:pt x="92" y="28"/>
                    </a:cubicBezTo>
                    <a:cubicBezTo>
                      <a:pt x="87" y="28"/>
                      <a:pt x="87" y="28"/>
                      <a:pt x="87" y="28"/>
                    </a:cubicBezTo>
                    <a:cubicBezTo>
                      <a:pt x="84" y="16"/>
                      <a:pt x="80" y="7"/>
                      <a:pt x="67" y="7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43" y="54"/>
                      <a:pt x="43" y="54"/>
                      <a:pt x="43" y="54"/>
                    </a:cubicBezTo>
                    <a:cubicBezTo>
                      <a:pt x="58" y="54"/>
                      <a:pt x="58" y="54"/>
                      <a:pt x="58" y="54"/>
                    </a:cubicBezTo>
                    <a:cubicBezTo>
                      <a:pt x="70" y="54"/>
                      <a:pt x="75" y="47"/>
                      <a:pt x="75" y="38"/>
                    </a:cubicBezTo>
                    <a:cubicBezTo>
                      <a:pt x="80" y="38"/>
                      <a:pt x="80" y="38"/>
                      <a:pt x="80" y="38"/>
                    </a:cubicBezTo>
                    <a:cubicBezTo>
                      <a:pt x="80" y="77"/>
                      <a:pt x="80" y="77"/>
                      <a:pt x="80" y="77"/>
                    </a:cubicBezTo>
                    <a:cubicBezTo>
                      <a:pt x="75" y="77"/>
                      <a:pt x="75" y="77"/>
                      <a:pt x="75" y="77"/>
                    </a:cubicBezTo>
                    <a:cubicBezTo>
                      <a:pt x="75" y="68"/>
                      <a:pt x="71" y="60"/>
                      <a:pt x="58" y="60"/>
                    </a:cubicBezTo>
                    <a:cubicBezTo>
                      <a:pt x="43" y="60"/>
                      <a:pt x="43" y="60"/>
                      <a:pt x="43" y="60"/>
                    </a:cubicBezTo>
                    <a:cubicBezTo>
                      <a:pt x="43" y="99"/>
                      <a:pt x="43" y="99"/>
                      <a:pt x="43" y="99"/>
                    </a:cubicBezTo>
                    <a:cubicBezTo>
                      <a:pt x="43" y="112"/>
                      <a:pt x="50" y="113"/>
                      <a:pt x="65" y="113"/>
                    </a:cubicBezTo>
                    <a:cubicBezTo>
                      <a:pt x="89" y="113"/>
                      <a:pt x="92" y="103"/>
                      <a:pt x="100" y="88"/>
                    </a:cubicBezTo>
                    <a:cubicBezTo>
                      <a:pt x="105" y="88"/>
                      <a:pt x="105" y="88"/>
                      <a:pt x="105" y="88"/>
                    </a:cubicBezTo>
                    <a:cubicBezTo>
                      <a:pt x="99" y="119"/>
                      <a:pt x="99" y="119"/>
                      <a:pt x="9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2" name="Freeform 13"/>
              <p:cNvSpPr>
                <a:spLocks/>
              </p:cNvSpPr>
              <p:nvPr userDrawn="1"/>
            </p:nvSpPr>
            <p:spPr bwMode="auto">
              <a:xfrm>
                <a:off x="11215688" y="2463800"/>
                <a:ext cx="14288" cy="77788"/>
              </a:xfrm>
              <a:custGeom>
                <a:avLst/>
                <a:gdLst>
                  <a:gd name="T0" fmla="*/ 0 w 9"/>
                  <a:gd name="T1" fmla="*/ 49 h 49"/>
                  <a:gd name="T2" fmla="*/ 9 w 9"/>
                  <a:gd name="T3" fmla="*/ 49 h 49"/>
                  <a:gd name="T4" fmla="*/ 9 w 9"/>
                  <a:gd name="T5" fmla="*/ 0 h 49"/>
                  <a:gd name="T6" fmla="*/ 0 w 9"/>
                  <a:gd name="T7" fmla="*/ 0 h 49"/>
                  <a:gd name="T8" fmla="*/ 0 w 9"/>
                  <a:gd name="T9" fmla="*/ 49 h 49"/>
                  <a:gd name="T10" fmla="*/ 0 w 9"/>
                  <a:gd name="T11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49">
                    <a:moveTo>
                      <a:pt x="0" y="49"/>
                    </a:moveTo>
                    <a:lnTo>
                      <a:pt x="9" y="49"/>
                    </a:lnTo>
                    <a:lnTo>
                      <a:pt x="9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0" y="49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3" name="Freeform 14"/>
              <p:cNvSpPr>
                <a:spLocks/>
              </p:cNvSpPr>
              <p:nvPr userDrawn="1"/>
            </p:nvSpPr>
            <p:spPr bwMode="auto">
              <a:xfrm>
                <a:off x="11266488" y="2463800"/>
                <a:ext cx="58738" cy="77788"/>
              </a:xfrm>
              <a:custGeom>
                <a:avLst/>
                <a:gdLst>
                  <a:gd name="T0" fmla="*/ 28 w 37"/>
                  <a:gd name="T1" fmla="*/ 40 h 49"/>
                  <a:gd name="T2" fmla="*/ 28 w 37"/>
                  <a:gd name="T3" fmla="*/ 40 h 49"/>
                  <a:gd name="T4" fmla="*/ 14 w 37"/>
                  <a:gd name="T5" fmla="*/ 1 h 49"/>
                  <a:gd name="T6" fmla="*/ 14 w 37"/>
                  <a:gd name="T7" fmla="*/ 0 h 49"/>
                  <a:gd name="T8" fmla="*/ 0 w 37"/>
                  <a:gd name="T9" fmla="*/ 0 h 49"/>
                  <a:gd name="T10" fmla="*/ 0 w 37"/>
                  <a:gd name="T11" fmla="*/ 49 h 49"/>
                  <a:gd name="T12" fmla="*/ 8 w 37"/>
                  <a:gd name="T13" fmla="*/ 49 h 49"/>
                  <a:gd name="T14" fmla="*/ 8 w 37"/>
                  <a:gd name="T15" fmla="*/ 9 h 49"/>
                  <a:gd name="T16" fmla="*/ 8 w 37"/>
                  <a:gd name="T17" fmla="*/ 9 h 49"/>
                  <a:gd name="T18" fmla="*/ 23 w 37"/>
                  <a:gd name="T19" fmla="*/ 49 h 49"/>
                  <a:gd name="T20" fmla="*/ 23 w 37"/>
                  <a:gd name="T21" fmla="*/ 49 h 49"/>
                  <a:gd name="T22" fmla="*/ 37 w 37"/>
                  <a:gd name="T23" fmla="*/ 49 h 49"/>
                  <a:gd name="T24" fmla="*/ 37 w 37"/>
                  <a:gd name="T25" fmla="*/ 0 h 49"/>
                  <a:gd name="T26" fmla="*/ 28 w 37"/>
                  <a:gd name="T27" fmla="*/ 0 h 49"/>
                  <a:gd name="T28" fmla="*/ 28 w 37"/>
                  <a:gd name="T29" fmla="*/ 40 h 49"/>
                  <a:gd name="T30" fmla="*/ 28 w 37"/>
                  <a:gd name="T31" fmla="*/ 4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7" h="49">
                    <a:moveTo>
                      <a:pt x="28" y="40"/>
                    </a:moveTo>
                    <a:lnTo>
                      <a:pt x="28" y="40"/>
                    </a:lnTo>
                    <a:lnTo>
                      <a:pt x="14" y="1"/>
                    </a:lnTo>
                    <a:lnTo>
                      <a:pt x="14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8" y="49"/>
                    </a:lnTo>
                    <a:lnTo>
                      <a:pt x="8" y="9"/>
                    </a:lnTo>
                    <a:lnTo>
                      <a:pt x="8" y="9"/>
                    </a:lnTo>
                    <a:lnTo>
                      <a:pt x="23" y="49"/>
                    </a:lnTo>
                    <a:lnTo>
                      <a:pt x="23" y="49"/>
                    </a:lnTo>
                    <a:lnTo>
                      <a:pt x="37" y="49"/>
                    </a:lnTo>
                    <a:lnTo>
                      <a:pt x="37" y="0"/>
                    </a:lnTo>
                    <a:lnTo>
                      <a:pt x="28" y="0"/>
                    </a:lnTo>
                    <a:lnTo>
                      <a:pt x="28" y="40"/>
                    </a:lnTo>
                    <a:lnTo>
                      <a:pt x="28" y="40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4" name="Freeform 15"/>
              <p:cNvSpPr>
                <a:spLocks/>
              </p:cNvSpPr>
              <p:nvPr userDrawn="1"/>
            </p:nvSpPr>
            <p:spPr bwMode="auto">
              <a:xfrm>
                <a:off x="11356976" y="2463800"/>
                <a:ext cx="50800" cy="80963"/>
              </a:xfrm>
              <a:custGeom>
                <a:avLst/>
                <a:gdLst>
                  <a:gd name="T0" fmla="*/ 16 w 27"/>
                  <a:gd name="T1" fmla="*/ 18 h 43"/>
                  <a:gd name="T2" fmla="*/ 7 w 27"/>
                  <a:gd name="T3" fmla="*/ 12 h 43"/>
                  <a:gd name="T4" fmla="*/ 14 w 27"/>
                  <a:gd name="T5" fmla="*/ 7 h 43"/>
                  <a:gd name="T6" fmla="*/ 26 w 27"/>
                  <a:gd name="T7" fmla="*/ 8 h 43"/>
                  <a:gd name="T8" fmla="*/ 26 w 27"/>
                  <a:gd name="T9" fmla="*/ 8 h 43"/>
                  <a:gd name="T10" fmla="*/ 26 w 27"/>
                  <a:gd name="T11" fmla="*/ 1 h 43"/>
                  <a:gd name="T12" fmla="*/ 26 w 27"/>
                  <a:gd name="T13" fmla="*/ 1 h 43"/>
                  <a:gd name="T14" fmla="*/ 14 w 27"/>
                  <a:gd name="T15" fmla="*/ 0 h 43"/>
                  <a:gd name="T16" fmla="*/ 0 w 27"/>
                  <a:gd name="T17" fmla="*/ 12 h 43"/>
                  <a:gd name="T18" fmla="*/ 12 w 27"/>
                  <a:gd name="T19" fmla="*/ 24 h 43"/>
                  <a:gd name="T20" fmla="*/ 20 w 27"/>
                  <a:gd name="T21" fmla="*/ 30 h 43"/>
                  <a:gd name="T22" fmla="*/ 13 w 27"/>
                  <a:gd name="T23" fmla="*/ 36 h 43"/>
                  <a:gd name="T24" fmla="*/ 1 w 27"/>
                  <a:gd name="T25" fmla="*/ 35 h 43"/>
                  <a:gd name="T26" fmla="*/ 1 w 27"/>
                  <a:gd name="T27" fmla="*/ 35 h 43"/>
                  <a:gd name="T28" fmla="*/ 0 w 27"/>
                  <a:gd name="T29" fmla="*/ 42 h 43"/>
                  <a:gd name="T30" fmla="*/ 1 w 27"/>
                  <a:gd name="T31" fmla="*/ 42 h 43"/>
                  <a:gd name="T32" fmla="*/ 13 w 27"/>
                  <a:gd name="T33" fmla="*/ 43 h 43"/>
                  <a:gd name="T34" fmla="*/ 27 w 27"/>
                  <a:gd name="T35" fmla="*/ 30 h 43"/>
                  <a:gd name="T36" fmla="*/ 16 w 27"/>
                  <a:gd name="T37" fmla="*/ 18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" h="43">
                    <a:moveTo>
                      <a:pt x="16" y="18"/>
                    </a:moveTo>
                    <a:cubicBezTo>
                      <a:pt x="9" y="16"/>
                      <a:pt x="7" y="15"/>
                      <a:pt x="7" y="12"/>
                    </a:cubicBezTo>
                    <a:cubicBezTo>
                      <a:pt x="7" y="8"/>
                      <a:pt x="11" y="7"/>
                      <a:pt x="14" y="7"/>
                    </a:cubicBezTo>
                    <a:cubicBezTo>
                      <a:pt x="17" y="7"/>
                      <a:pt x="26" y="8"/>
                      <a:pt x="26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19" y="0"/>
                      <a:pt x="14" y="0"/>
                    </a:cubicBezTo>
                    <a:cubicBezTo>
                      <a:pt x="5" y="0"/>
                      <a:pt x="0" y="4"/>
                      <a:pt x="0" y="12"/>
                    </a:cubicBezTo>
                    <a:cubicBezTo>
                      <a:pt x="0" y="19"/>
                      <a:pt x="4" y="22"/>
                      <a:pt x="12" y="24"/>
                    </a:cubicBezTo>
                    <a:cubicBezTo>
                      <a:pt x="18" y="26"/>
                      <a:pt x="20" y="27"/>
                      <a:pt x="20" y="30"/>
                    </a:cubicBezTo>
                    <a:cubicBezTo>
                      <a:pt x="20" y="34"/>
                      <a:pt x="18" y="36"/>
                      <a:pt x="13" y="36"/>
                    </a:cubicBezTo>
                    <a:cubicBezTo>
                      <a:pt x="9" y="36"/>
                      <a:pt x="1" y="35"/>
                      <a:pt x="1" y="35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1" y="42"/>
                      <a:pt x="1" y="42"/>
                      <a:pt x="1" y="42"/>
                    </a:cubicBezTo>
                    <a:cubicBezTo>
                      <a:pt x="1" y="42"/>
                      <a:pt x="8" y="43"/>
                      <a:pt x="13" y="43"/>
                    </a:cubicBezTo>
                    <a:cubicBezTo>
                      <a:pt x="23" y="43"/>
                      <a:pt x="27" y="39"/>
                      <a:pt x="27" y="30"/>
                    </a:cubicBezTo>
                    <a:cubicBezTo>
                      <a:pt x="27" y="23"/>
                      <a:pt x="24" y="21"/>
                      <a:pt x="16" y="18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5" name="Freeform 16"/>
              <p:cNvSpPr>
                <a:spLocks/>
              </p:cNvSpPr>
              <p:nvPr userDrawn="1"/>
            </p:nvSpPr>
            <p:spPr bwMode="auto">
              <a:xfrm>
                <a:off x="11436351" y="2463800"/>
                <a:ext cx="55563" cy="80963"/>
              </a:xfrm>
              <a:custGeom>
                <a:avLst/>
                <a:gdLst>
                  <a:gd name="T0" fmla="*/ 22 w 30"/>
                  <a:gd name="T1" fmla="*/ 29 h 43"/>
                  <a:gd name="T2" fmla="*/ 15 w 30"/>
                  <a:gd name="T3" fmla="*/ 36 h 43"/>
                  <a:gd name="T4" fmla="*/ 7 w 30"/>
                  <a:gd name="T5" fmla="*/ 29 h 43"/>
                  <a:gd name="T6" fmla="*/ 7 w 30"/>
                  <a:gd name="T7" fmla="*/ 0 h 43"/>
                  <a:gd name="T8" fmla="*/ 0 w 30"/>
                  <a:gd name="T9" fmla="*/ 0 h 43"/>
                  <a:gd name="T10" fmla="*/ 0 w 30"/>
                  <a:gd name="T11" fmla="*/ 29 h 43"/>
                  <a:gd name="T12" fmla="*/ 15 w 30"/>
                  <a:gd name="T13" fmla="*/ 43 h 43"/>
                  <a:gd name="T14" fmla="*/ 30 w 30"/>
                  <a:gd name="T15" fmla="*/ 29 h 43"/>
                  <a:gd name="T16" fmla="*/ 30 w 30"/>
                  <a:gd name="T17" fmla="*/ 0 h 43"/>
                  <a:gd name="T18" fmla="*/ 22 w 30"/>
                  <a:gd name="T19" fmla="*/ 0 h 43"/>
                  <a:gd name="T20" fmla="*/ 22 w 30"/>
                  <a:gd name="T21" fmla="*/ 2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" h="43">
                    <a:moveTo>
                      <a:pt x="22" y="29"/>
                    </a:moveTo>
                    <a:cubicBezTo>
                      <a:pt x="22" y="34"/>
                      <a:pt x="20" y="36"/>
                      <a:pt x="15" y="36"/>
                    </a:cubicBezTo>
                    <a:cubicBezTo>
                      <a:pt x="9" y="36"/>
                      <a:pt x="7" y="34"/>
                      <a:pt x="7" y="29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9"/>
                      <a:pt x="0" y="29"/>
                      <a:pt x="0" y="29"/>
                    </a:cubicBezTo>
                    <a:cubicBezTo>
                      <a:pt x="0" y="38"/>
                      <a:pt x="4" y="43"/>
                      <a:pt x="15" y="43"/>
                    </a:cubicBezTo>
                    <a:cubicBezTo>
                      <a:pt x="25" y="43"/>
                      <a:pt x="30" y="38"/>
                      <a:pt x="30" y="29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2" y="29"/>
                      <a:pt x="22" y="29"/>
                      <a:pt x="22" y="29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6" name="Freeform 17"/>
              <p:cNvSpPr>
                <a:spLocks noEditPoints="1"/>
              </p:cNvSpPr>
              <p:nvPr userDrawn="1"/>
            </p:nvSpPr>
            <p:spPr bwMode="auto">
              <a:xfrm>
                <a:off x="11526838" y="2463800"/>
                <a:ext cx="55563" cy="77788"/>
              </a:xfrm>
              <a:custGeom>
                <a:avLst/>
                <a:gdLst>
                  <a:gd name="T0" fmla="*/ 8 w 30"/>
                  <a:gd name="T1" fmla="*/ 7 h 42"/>
                  <a:gd name="T2" fmla="*/ 15 w 30"/>
                  <a:gd name="T3" fmla="*/ 7 h 42"/>
                  <a:gd name="T4" fmla="*/ 22 w 30"/>
                  <a:gd name="T5" fmla="*/ 14 h 42"/>
                  <a:gd name="T6" fmla="*/ 16 w 30"/>
                  <a:gd name="T7" fmla="*/ 21 h 42"/>
                  <a:gd name="T8" fmla="*/ 8 w 30"/>
                  <a:gd name="T9" fmla="*/ 21 h 42"/>
                  <a:gd name="T10" fmla="*/ 8 w 30"/>
                  <a:gd name="T11" fmla="*/ 7 h 42"/>
                  <a:gd name="T12" fmla="*/ 30 w 30"/>
                  <a:gd name="T13" fmla="*/ 14 h 42"/>
                  <a:gd name="T14" fmla="*/ 15 w 30"/>
                  <a:gd name="T15" fmla="*/ 0 h 42"/>
                  <a:gd name="T16" fmla="*/ 0 w 30"/>
                  <a:gd name="T17" fmla="*/ 0 h 42"/>
                  <a:gd name="T18" fmla="*/ 0 w 30"/>
                  <a:gd name="T19" fmla="*/ 42 h 42"/>
                  <a:gd name="T20" fmla="*/ 8 w 30"/>
                  <a:gd name="T21" fmla="*/ 42 h 42"/>
                  <a:gd name="T22" fmla="*/ 8 w 30"/>
                  <a:gd name="T23" fmla="*/ 28 h 42"/>
                  <a:gd name="T24" fmla="*/ 15 w 30"/>
                  <a:gd name="T25" fmla="*/ 28 h 42"/>
                  <a:gd name="T26" fmla="*/ 16 w 30"/>
                  <a:gd name="T27" fmla="*/ 28 h 42"/>
                  <a:gd name="T28" fmla="*/ 22 w 30"/>
                  <a:gd name="T29" fmla="*/ 42 h 42"/>
                  <a:gd name="T30" fmla="*/ 30 w 30"/>
                  <a:gd name="T31" fmla="*/ 42 h 42"/>
                  <a:gd name="T32" fmla="*/ 23 w 30"/>
                  <a:gd name="T33" fmla="*/ 26 h 42"/>
                  <a:gd name="T34" fmla="*/ 30 w 30"/>
                  <a:gd name="T35" fmla="*/ 14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0" h="42">
                    <a:moveTo>
                      <a:pt x="8" y="7"/>
                    </a:moveTo>
                    <a:cubicBezTo>
                      <a:pt x="15" y="7"/>
                      <a:pt x="15" y="7"/>
                      <a:pt x="15" y="7"/>
                    </a:cubicBezTo>
                    <a:cubicBezTo>
                      <a:pt x="19" y="7"/>
                      <a:pt x="22" y="10"/>
                      <a:pt x="22" y="14"/>
                    </a:cubicBezTo>
                    <a:cubicBezTo>
                      <a:pt x="22" y="18"/>
                      <a:pt x="20" y="21"/>
                      <a:pt x="16" y="21"/>
                    </a:cubicBezTo>
                    <a:cubicBezTo>
                      <a:pt x="8" y="21"/>
                      <a:pt x="8" y="21"/>
                      <a:pt x="8" y="21"/>
                    </a:cubicBezTo>
                    <a:cubicBezTo>
                      <a:pt x="8" y="7"/>
                      <a:pt x="8" y="7"/>
                      <a:pt x="8" y="7"/>
                    </a:cubicBezTo>
                    <a:close/>
                    <a:moveTo>
                      <a:pt x="30" y="14"/>
                    </a:moveTo>
                    <a:cubicBezTo>
                      <a:pt x="30" y="5"/>
                      <a:pt x="25" y="0"/>
                      <a:pt x="1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8" y="28"/>
                      <a:pt x="8" y="28"/>
                      <a:pt x="8" y="28"/>
                    </a:cubicBezTo>
                    <a:cubicBezTo>
                      <a:pt x="15" y="28"/>
                      <a:pt x="15" y="28"/>
                      <a:pt x="15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22" y="42"/>
                      <a:pt x="22" y="42"/>
                      <a:pt x="22" y="42"/>
                    </a:cubicBezTo>
                    <a:cubicBezTo>
                      <a:pt x="30" y="42"/>
                      <a:pt x="30" y="42"/>
                      <a:pt x="30" y="42"/>
                    </a:cubicBezTo>
                    <a:cubicBezTo>
                      <a:pt x="23" y="26"/>
                      <a:pt x="23" y="26"/>
                      <a:pt x="23" y="26"/>
                    </a:cubicBezTo>
                    <a:cubicBezTo>
                      <a:pt x="28" y="24"/>
                      <a:pt x="30" y="20"/>
                      <a:pt x="30" y="14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7" name="Freeform 18"/>
              <p:cNvSpPr>
                <a:spLocks noEditPoints="1"/>
              </p:cNvSpPr>
              <p:nvPr userDrawn="1"/>
            </p:nvSpPr>
            <p:spPr bwMode="auto">
              <a:xfrm>
                <a:off x="11606213" y="2463800"/>
                <a:ext cx="63500" cy="77788"/>
              </a:xfrm>
              <a:custGeom>
                <a:avLst/>
                <a:gdLst>
                  <a:gd name="T0" fmla="*/ 21 w 40"/>
                  <a:gd name="T1" fmla="*/ 8 h 49"/>
                  <a:gd name="T2" fmla="*/ 26 w 40"/>
                  <a:gd name="T3" fmla="*/ 32 h 49"/>
                  <a:gd name="T4" fmla="*/ 14 w 40"/>
                  <a:gd name="T5" fmla="*/ 32 h 49"/>
                  <a:gd name="T6" fmla="*/ 19 w 40"/>
                  <a:gd name="T7" fmla="*/ 8 h 49"/>
                  <a:gd name="T8" fmla="*/ 21 w 40"/>
                  <a:gd name="T9" fmla="*/ 8 h 49"/>
                  <a:gd name="T10" fmla="*/ 21 w 40"/>
                  <a:gd name="T11" fmla="*/ 8 h 49"/>
                  <a:gd name="T12" fmla="*/ 28 w 40"/>
                  <a:gd name="T13" fmla="*/ 0 h 49"/>
                  <a:gd name="T14" fmla="*/ 12 w 40"/>
                  <a:gd name="T15" fmla="*/ 0 h 49"/>
                  <a:gd name="T16" fmla="*/ 1 w 40"/>
                  <a:gd name="T17" fmla="*/ 49 h 49"/>
                  <a:gd name="T18" fmla="*/ 0 w 40"/>
                  <a:gd name="T19" fmla="*/ 49 h 49"/>
                  <a:gd name="T20" fmla="*/ 9 w 40"/>
                  <a:gd name="T21" fmla="*/ 49 h 49"/>
                  <a:gd name="T22" fmla="*/ 12 w 40"/>
                  <a:gd name="T23" fmla="*/ 40 h 49"/>
                  <a:gd name="T24" fmla="*/ 28 w 40"/>
                  <a:gd name="T25" fmla="*/ 40 h 49"/>
                  <a:gd name="T26" fmla="*/ 30 w 40"/>
                  <a:gd name="T27" fmla="*/ 49 h 49"/>
                  <a:gd name="T28" fmla="*/ 40 w 40"/>
                  <a:gd name="T29" fmla="*/ 49 h 49"/>
                  <a:gd name="T30" fmla="*/ 28 w 40"/>
                  <a:gd name="T31" fmla="*/ 1 h 49"/>
                  <a:gd name="T32" fmla="*/ 28 w 40"/>
                  <a:gd name="T33" fmla="*/ 0 h 49"/>
                  <a:gd name="T34" fmla="*/ 28 w 40"/>
                  <a:gd name="T35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" h="49">
                    <a:moveTo>
                      <a:pt x="21" y="8"/>
                    </a:moveTo>
                    <a:lnTo>
                      <a:pt x="26" y="32"/>
                    </a:lnTo>
                    <a:lnTo>
                      <a:pt x="14" y="32"/>
                    </a:lnTo>
                    <a:lnTo>
                      <a:pt x="19" y="8"/>
                    </a:lnTo>
                    <a:lnTo>
                      <a:pt x="21" y="8"/>
                    </a:lnTo>
                    <a:lnTo>
                      <a:pt x="21" y="8"/>
                    </a:lnTo>
                    <a:close/>
                    <a:moveTo>
                      <a:pt x="28" y="0"/>
                    </a:moveTo>
                    <a:lnTo>
                      <a:pt x="12" y="0"/>
                    </a:lnTo>
                    <a:lnTo>
                      <a:pt x="1" y="49"/>
                    </a:lnTo>
                    <a:lnTo>
                      <a:pt x="0" y="49"/>
                    </a:lnTo>
                    <a:lnTo>
                      <a:pt x="9" y="49"/>
                    </a:lnTo>
                    <a:lnTo>
                      <a:pt x="12" y="40"/>
                    </a:lnTo>
                    <a:lnTo>
                      <a:pt x="28" y="40"/>
                    </a:lnTo>
                    <a:lnTo>
                      <a:pt x="30" y="49"/>
                    </a:lnTo>
                    <a:lnTo>
                      <a:pt x="40" y="49"/>
                    </a:lnTo>
                    <a:lnTo>
                      <a:pt x="28" y="1"/>
                    </a:lnTo>
                    <a:lnTo>
                      <a:pt x="28" y="0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8" name="Freeform 19"/>
              <p:cNvSpPr>
                <a:spLocks/>
              </p:cNvSpPr>
              <p:nvPr userDrawn="1"/>
            </p:nvSpPr>
            <p:spPr bwMode="auto">
              <a:xfrm>
                <a:off x="11696701" y="2463800"/>
                <a:ext cx="61913" cy="77788"/>
              </a:xfrm>
              <a:custGeom>
                <a:avLst/>
                <a:gdLst>
                  <a:gd name="T0" fmla="*/ 30 w 39"/>
                  <a:gd name="T1" fmla="*/ 40 h 49"/>
                  <a:gd name="T2" fmla="*/ 30 w 39"/>
                  <a:gd name="T3" fmla="*/ 40 h 49"/>
                  <a:gd name="T4" fmla="*/ 16 w 39"/>
                  <a:gd name="T5" fmla="*/ 1 h 49"/>
                  <a:gd name="T6" fmla="*/ 14 w 39"/>
                  <a:gd name="T7" fmla="*/ 0 h 49"/>
                  <a:gd name="T8" fmla="*/ 0 w 39"/>
                  <a:gd name="T9" fmla="*/ 0 h 49"/>
                  <a:gd name="T10" fmla="*/ 0 w 39"/>
                  <a:gd name="T11" fmla="*/ 49 h 49"/>
                  <a:gd name="T12" fmla="*/ 10 w 39"/>
                  <a:gd name="T13" fmla="*/ 49 h 49"/>
                  <a:gd name="T14" fmla="*/ 10 w 39"/>
                  <a:gd name="T15" fmla="*/ 9 h 49"/>
                  <a:gd name="T16" fmla="*/ 25 w 39"/>
                  <a:gd name="T17" fmla="*/ 49 h 49"/>
                  <a:gd name="T18" fmla="*/ 25 w 39"/>
                  <a:gd name="T19" fmla="*/ 49 h 49"/>
                  <a:gd name="T20" fmla="*/ 39 w 39"/>
                  <a:gd name="T21" fmla="*/ 49 h 49"/>
                  <a:gd name="T22" fmla="*/ 39 w 39"/>
                  <a:gd name="T23" fmla="*/ 0 h 49"/>
                  <a:gd name="T24" fmla="*/ 30 w 39"/>
                  <a:gd name="T25" fmla="*/ 0 h 49"/>
                  <a:gd name="T26" fmla="*/ 30 w 39"/>
                  <a:gd name="T27" fmla="*/ 40 h 49"/>
                  <a:gd name="T28" fmla="*/ 30 w 39"/>
                  <a:gd name="T29" fmla="*/ 4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9" h="49">
                    <a:moveTo>
                      <a:pt x="30" y="40"/>
                    </a:moveTo>
                    <a:lnTo>
                      <a:pt x="30" y="40"/>
                    </a:lnTo>
                    <a:lnTo>
                      <a:pt x="16" y="1"/>
                    </a:lnTo>
                    <a:lnTo>
                      <a:pt x="14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10" y="49"/>
                    </a:lnTo>
                    <a:lnTo>
                      <a:pt x="10" y="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39" y="49"/>
                    </a:lnTo>
                    <a:lnTo>
                      <a:pt x="39" y="0"/>
                    </a:lnTo>
                    <a:lnTo>
                      <a:pt x="30" y="0"/>
                    </a:lnTo>
                    <a:lnTo>
                      <a:pt x="30" y="40"/>
                    </a:lnTo>
                    <a:lnTo>
                      <a:pt x="30" y="40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9" name="Freeform 20"/>
              <p:cNvSpPr>
                <a:spLocks/>
              </p:cNvSpPr>
              <p:nvPr userDrawn="1"/>
            </p:nvSpPr>
            <p:spPr bwMode="auto">
              <a:xfrm>
                <a:off x="11790363" y="2463800"/>
                <a:ext cx="50800" cy="80963"/>
              </a:xfrm>
              <a:custGeom>
                <a:avLst/>
                <a:gdLst>
                  <a:gd name="T0" fmla="*/ 26 w 27"/>
                  <a:gd name="T1" fmla="*/ 35 h 43"/>
                  <a:gd name="T2" fmla="*/ 16 w 27"/>
                  <a:gd name="T3" fmla="*/ 36 h 43"/>
                  <a:gd name="T4" fmla="*/ 7 w 27"/>
                  <a:gd name="T5" fmla="*/ 21 h 43"/>
                  <a:gd name="T6" fmla="*/ 16 w 27"/>
                  <a:gd name="T7" fmla="*/ 7 h 43"/>
                  <a:gd name="T8" fmla="*/ 26 w 27"/>
                  <a:gd name="T9" fmla="*/ 8 h 43"/>
                  <a:gd name="T10" fmla="*/ 26 w 27"/>
                  <a:gd name="T11" fmla="*/ 8 h 43"/>
                  <a:gd name="T12" fmla="*/ 27 w 27"/>
                  <a:gd name="T13" fmla="*/ 1 h 43"/>
                  <a:gd name="T14" fmla="*/ 26 w 27"/>
                  <a:gd name="T15" fmla="*/ 1 h 43"/>
                  <a:gd name="T16" fmla="*/ 15 w 27"/>
                  <a:gd name="T17" fmla="*/ 0 h 43"/>
                  <a:gd name="T18" fmla="*/ 0 w 27"/>
                  <a:gd name="T19" fmla="*/ 21 h 43"/>
                  <a:gd name="T20" fmla="*/ 15 w 27"/>
                  <a:gd name="T21" fmla="*/ 43 h 43"/>
                  <a:gd name="T22" fmla="*/ 26 w 27"/>
                  <a:gd name="T23" fmla="*/ 42 h 43"/>
                  <a:gd name="T24" fmla="*/ 27 w 27"/>
                  <a:gd name="T25" fmla="*/ 42 h 43"/>
                  <a:gd name="T26" fmla="*/ 26 w 27"/>
                  <a:gd name="T27" fmla="*/ 35 h 43"/>
                  <a:gd name="T28" fmla="*/ 26 w 27"/>
                  <a:gd name="T29" fmla="*/ 35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7" h="43">
                    <a:moveTo>
                      <a:pt x="26" y="35"/>
                    </a:moveTo>
                    <a:cubicBezTo>
                      <a:pt x="26" y="35"/>
                      <a:pt x="19" y="36"/>
                      <a:pt x="16" y="36"/>
                    </a:cubicBezTo>
                    <a:cubicBezTo>
                      <a:pt x="9" y="36"/>
                      <a:pt x="7" y="32"/>
                      <a:pt x="7" y="21"/>
                    </a:cubicBezTo>
                    <a:cubicBezTo>
                      <a:pt x="7" y="10"/>
                      <a:pt x="9" y="7"/>
                      <a:pt x="16" y="7"/>
                    </a:cubicBezTo>
                    <a:cubicBezTo>
                      <a:pt x="19" y="7"/>
                      <a:pt x="26" y="8"/>
                      <a:pt x="26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20" y="0"/>
                      <a:pt x="15" y="0"/>
                    </a:cubicBezTo>
                    <a:cubicBezTo>
                      <a:pt x="2" y="0"/>
                      <a:pt x="0" y="8"/>
                      <a:pt x="0" y="21"/>
                    </a:cubicBezTo>
                    <a:cubicBezTo>
                      <a:pt x="0" y="35"/>
                      <a:pt x="2" y="43"/>
                      <a:pt x="15" y="43"/>
                    </a:cubicBezTo>
                    <a:cubicBezTo>
                      <a:pt x="19" y="43"/>
                      <a:pt x="26" y="42"/>
                      <a:pt x="26" y="42"/>
                    </a:cubicBezTo>
                    <a:cubicBezTo>
                      <a:pt x="27" y="42"/>
                      <a:pt x="27" y="42"/>
                      <a:pt x="27" y="42"/>
                    </a:cubicBezTo>
                    <a:cubicBezTo>
                      <a:pt x="26" y="35"/>
                      <a:pt x="26" y="35"/>
                      <a:pt x="26" y="35"/>
                    </a:cubicBezTo>
                    <a:cubicBezTo>
                      <a:pt x="26" y="35"/>
                      <a:pt x="26" y="35"/>
                      <a:pt x="26" y="35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30" name="Freeform 21"/>
              <p:cNvSpPr>
                <a:spLocks/>
              </p:cNvSpPr>
              <p:nvPr userDrawn="1"/>
            </p:nvSpPr>
            <p:spPr bwMode="auto">
              <a:xfrm>
                <a:off x="11869738" y="2463800"/>
                <a:ext cx="49213" cy="77788"/>
              </a:xfrm>
              <a:custGeom>
                <a:avLst/>
                <a:gdLst>
                  <a:gd name="T0" fmla="*/ 31 w 31"/>
                  <a:gd name="T1" fmla="*/ 8 h 49"/>
                  <a:gd name="T2" fmla="*/ 31 w 31"/>
                  <a:gd name="T3" fmla="*/ 0 h 49"/>
                  <a:gd name="T4" fmla="*/ 0 w 31"/>
                  <a:gd name="T5" fmla="*/ 0 h 49"/>
                  <a:gd name="T6" fmla="*/ 0 w 31"/>
                  <a:gd name="T7" fmla="*/ 49 h 49"/>
                  <a:gd name="T8" fmla="*/ 31 w 31"/>
                  <a:gd name="T9" fmla="*/ 49 h 49"/>
                  <a:gd name="T10" fmla="*/ 31 w 31"/>
                  <a:gd name="T11" fmla="*/ 41 h 49"/>
                  <a:gd name="T12" fmla="*/ 10 w 31"/>
                  <a:gd name="T13" fmla="*/ 41 h 49"/>
                  <a:gd name="T14" fmla="*/ 10 w 31"/>
                  <a:gd name="T15" fmla="*/ 29 h 49"/>
                  <a:gd name="T16" fmla="*/ 26 w 31"/>
                  <a:gd name="T17" fmla="*/ 29 h 49"/>
                  <a:gd name="T18" fmla="*/ 26 w 31"/>
                  <a:gd name="T19" fmla="*/ 21 h 49"/>
                  <a:gd name="T20" fmla="*/ 10 w 31"/>
                  <a:gd name="T21" fmla="*/ 21 h 49"/>
                  <a:gd name="T22" fmla="*/ 10 w 31"/>
                  <a:gd name="T23" fmla="*/ 8 h 49"/>
                  <a:gd name="T24" fmla="*/ 31 w 31"/>
                  <a:gd name="T25" fmla="*/ 8 h 49"/>
                  <a:gd name="T26" fmla="*/ 31 w 31"/>
                  <a:gd name="T27" fmla="*/ 8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1" h="49">
                    <a:moveTo>
                      <a:pt x="31" y="8"/>
                    </a:moveTo>
                    <a:lnTo>
                      <a:pt x="31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31" y="49"/>
                    </a:lnTo>
                    <a:lnTo>
                      <a:pt x="31" y="41"/>
                    </a:lnTo>
                    <a:lnTo>
                      <a:pt x="10" y="41"/>
                    </a:lnTo>
                    <a:lnTo>
                      <a:pt x="10" y="29"/>
                    </a:lnTo>
                    <a:lnTo>
                      <a:pt x="26" y="29"/>
                    </a:lnTo>
                    <a:lnTo>
                      <a:pt x="26" y="21"/>
                    </a:lnTo>
                    <a:lnTo>
                      <a:pt x="10" y="21"/>
                    </a:lnTo>
                    <a:lnTo>
                      <a:pt x="10" y="8"/>
                    </a:lnTo>
                    <a:lnTo>
                      <a:pt x="31" y="8"/>
                    </a:lnTo>
                    <a:lnTo>
                      <a:pt x="31" y="8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</p:grpSp>
      </p:grpSp>
      <p:sp>
        <p:nvSpPr>
          <p:cNvPr id="31" name="Rectangle 30"/>
          <p:cNvSpPr/>
          <p:nvPr userDrawn="1"/>
        </p:nvSpPr>
        <p:spPr>
          <a:xfrm flipV="1">
            <a:off x="6223640" y="4405811"/>
            <a:ext cx="2920364" cy="237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2" name="Parallelogram 31"/>
          <p:cNvSpPr/>
          <p:nvPr userDrawn="1"/>
        </p:nvSpPr>
        <p:spPr>
          <a:xfrm flipV="1">
            <a:off x="5958296" y="4406026"/>
            <a:ext cx="594256" cy="237419"/>
          </a:xfrm>
          <a:prstGeom prst="parallelogram">
            <a:avLst>
              <a:gd name="adj" fmla="val 5368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7446" y="4426156"/>
            <a:ext cx="2801814" cy="190679"/>
          </a:xfrm>
          <a:prstGeom prst="rect">
            <a:avLst/>
          </a:prstGeom>
        </p:spPr>
      </p:pic>
      <p:grpSp>
        <p:nvGrpSpPr>
          <p:cNvPr id="34" name="Group 33"/>
          <p:cNvGrpSpPr/>
          <p:nvPr userDrawn="1"/>
        </p:nvGrpSpPr>
        <p:grpSpPr>
          <a:xfrm>
            <a:off x="157794" y="1420814"/>
            <a:ext cx="1357879" cy="1699603"/>
            <a:chOff x="-1732712" y="2269217"/>
            <a:chExt cx="398463" cy="598488"/>
          </a:xfrm>
          <a:solidFill>
            <a:schemeClr val="accent1"/>
          </a:solidFill>
        </p:grpSpPr>
        <p:sp>
          <p:nvSpPr>
            <p:cNvPr id="35" name="Freeform 6"/>
            <p:cNvSpPr>
              <a:spLocks/>
            </p:cNvSpPr>
            <p:nvPr userDrawn="1"/>
          </p:nvSpPr>
          <p:spPr bwMode="auto">
            <a:xfrm>
              <a:off x="-1661274" y="2269217"/>
              <a:ext cx="258763" cy="461963"/>
            </a:xfrm>
            <a:custGeom>
              <a:avLst/>
              <a:gdLst>
                <a:gd name="T0" fmla="*/ 43 w 139"/>
                <a:gd name="T1" fmla="*/ 0 h 248"/>
                <a:gd name="T2" fmla="*/ 79 w 139"/>
                <a:gd name="T3" fmla="*/ 31 h 248"/>
                <a:gd name="T4" fmla="*/ 96 w 139"/>
                <a:gd name="T5" fmla="*/ 75 h 248"/>
                <a:gd name="T6" fmla="*/ 43 w 139"/>
                <a:gd name="T7" fmla="*/ 163 h 248"/>
                <a:gd name="T8" fmla="*/ 38 w 139"/>
                <a:gd name="T9" fmla="*/ 192 h 248"/>
                <a:gd name="T10" fmla="*/ 45 w 139"/>
                <a:gd name="T11" fmla="*/ 212 h 248"/>
                <a:gd name="T12" fmla="*/ 96 w 139"/>
                <a:gd name="T13" fmla="*/ 158 h 248"/>
                <a:gd name="T14" fmla="*/ 87 w 139"/>
                <a:gd name="T15" fmla="*/ 137 h 248"/>
                <a:gd name="T16" fmla="*/ 89 w 139"/>
                <a:gd name="T17" fmla="*/ 137 h 248"/>
                <a:gd name="T18" fmla="*/ 125 w 139"/>
                <a:gd name="T19" fmla="*/ 169 h 248"/>
                <a:gd name="T20" fmla="*/ 137 w 139"/>
                <a:gd name="T21" fmla="*/ 194 h 248"/>
                <a:gd name="T22" fmla="*/ 86 w 139"/>
                <a:gd name="T23" fmla="*/ 248 h 248"/>
                <a:gd name="T24" fmla="*/ 57 w 139"/>
                <a:gd name="T25" fmla="*/ 237 h 248"/>
                <a:gd name="T26" fmla="*/ 15 w 139"/>
                <a:gd name="T27" fmla="*/ 201 h 248"/>
                <a:gd name="T28" fmla="*/ 0 w 139"/>
                <a:gd name="T29" fmla="*/ 162 h 248"/>
                <a:gd name="T30" fmla="*/ 42 w 139"/>
                <a:gd name="T31" fmla="*/ 74 h 248"/>
                <a:gd name="T32" fmla="*/ 50 w 139"/>
                <a:gd name="T33" fmla="*/ 36 h 248"/>
                <a:gd name="T34" fmla="*/ 42 w 139"/>
                <a:gd name="T35" fmla="*/ 2 h 248"/>
                <a:gd name="T36" fmla="*/ 43 w 139"/>
                <a:gd name="T37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9" h="248">
                  <a:moveTo>
                    <a:pt x="43" y="0"/>
                  </a:moveTo>
                  <a:cubicBezTo>
                    <a:pt x="79" y="31"/>
                    <a:pt x="79" y="31"/>
                    <a:pt x="79" y="31"/>
                  </a:cubicBezTo>
                  <a:cubicBezTo>
                    <a:pt x="93" y="43"/>
                    <a:pt x="96" y="59"/>
                    <a:pt x="96" y="75"/>
                  </a:cubicBezTo>
                  <a:cubicBezTo>
                    <a:pt x="96" y="113"/>
                    <a:pt x="57" y="131"/>
                    <a:pt x="43" y="163"/>
                  </a:cubicBezTo>
                  <a:cubicBezTo>
                    <a:pt x="40" y="172"/>
                    <a:pt x="37" y="182"/>
                    <a:pt x="38" y="192"/>
                  </a:cubicBezTo>
                  <a:cubicBezTo>
                    <a:pt x="38" y="195"/>
                    <a:pt x="40" y="211"/>
                    <a:pt x="45" y="212"/>
                  </a:cubicBezTo>
                  <a:cubicBezTo>
                    <a:pt x="79" y="220"/>
                    <a:pt x="107" y="196"/>
                    <a:pt x="96" y="158"/>
                  </a:cubicBezTo>
                  <a:cubicBezTo>
                    <a:pt x="93" y="148"/>
                    <a:pt x="91" y="143"/>
                    <a:pt x="87" y="137"/>
                  </a:cubicBezTo>
                  <a:cubicBezTo>
                    <a:pt x="89" y="137"/>
                    <a:pt x="89" y="137"/>
                    <a:pt x="89" y="137"/>
                  </a:cubicBezTo>
                  <a:cubicBezTo>
                    <a:pt x="125" y="169"/>
                    <a:pt x="125" y="169"/>
                    <a:pt x="125" y="169"/>
                  </a:cubicBezTo>
                  <a:cubicBezTo>
                    <a:pt x="131" y="177"/>
                    <a:pt x="137" y="183"/>
                    <a:pt x="137" y="194"/>
                  </a:cubicBezTo>
                  <a:cubicBezTo>
                    <a:pt x="139" y="224"/>
                    <a:pt x="113" y="248"/>
                    <a:pt x="86" y="248"/>
                  </a:cubicBezTo>
                  <a:cubicBezTo>
                    <a:pt x="74" y="248"/>
                    <a:pt x="64" y="243"/>
                    <a:pt x="57" y="237"/>
                  </a:cubicBezTo>
                  <a:cubicBezTo>
                    <a:pt x="15" y="201"/>
                    <a:pt x="15" y="201"/>
                    <a:pt x="15" y="201"/>
                  </a:cubicBezTo>
                  <a:cubicBezTo>
                    <a:pt x="3" y="190"/>
                    <a:pt x="0" y="178"/>
                    <a:pt x="0" y="162"/>
                  </a:cubicBezTo>
                  <a:cubicBezTo>
                    <a:pt x="0" y="126"/>
                    <a:pt x="29" y="105"/>
                    <a:pt x="42" y="74"/>
                  </a:cubicBezTo>
                  <a:cubicBezTo>
                    <a:pt x="48" y="61"/>
                    <a:pt x="50" y="49"/>
                    <a:pt x="50" y="36"/>
                  </a:cubicBezTo>
                  <a:cubicBezTo>
                    <a:pt x="50" y="25"/>
                    <a:pt x="50" y="10"/>
                    <a:pt x="42" y="2"/>
                  </a:cubicBezTo>
                  <a:cubicBezTo>
                    <a:pt x="43" y="0"/>
                    <a:pt x="43" y="0"/>
                    <a:pt x="4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/>
            </a:p>
          </p:txBody>
        </p:sp>
        <p:sp>
          <p:nvSpPr>
            <p:cNvPr id="36" name="Freeform 7"/>
            <p:cNvSpPr>
              <a:spLocks/>
            </p:cNvSpPr>
            <p:nvPr userDrawn="1"/>
          </p:nvSpPr>
          <p:spPr bwMode="auto">
            <a:xfrm>
              <a:off x="-1732712" y="2751817"/>
              <a:ext cx="398463" cy="115888"/>
            </a:xfrm>
            <a:custGeom>
              <a:avLst/>
              <a:gdLst>
                <a:gd name="T0" fmla="*/ 171 w 215"/>
                <a:gd name="T1" fmla="*/ 17 h 62"/>
                <a:gd name="T2" fmla="*/ 215 w 215"/>
                <a:gd name="T3" fmla="*/ 55 h 62"/>
                <a:gd name="T4" fmla="*/ 213 w 215"/>
                <a:gd name="T5" fmla="*/ 55 h 62"/>
                <a:gd name="T6" fmla="*/ 170 w 215"/>
                <a:gd name="T7" fmla="*/ 40 h 62"/>
                <a:gd name="T8" fmla="*/ 126 w 215"/>
                <a:gd name="T9" fmla="*/ 49 h 62"/>
                <a:gd name="T10" fmla="*/ 107 w 215"/>
                <a:gd name="T11" fmla="*/ 56 h 62"/>
                <a:gd name="T12" fmla="*/ 77 w 215"/>
                <a:gd name="T13" fmla="*/ 61 h 62"/>
                <a:gd name="T14" fmla="*/ 35 w 215"/>
                <a:gd name="T15" fmla="*/ 37 h 62"/>
                <a:gd name="T16" fmla="*/ 0 w 215"/>
                <a:gd name="T17" fmla="*/ 7 h 62"/>
                <a:gd name="T18" fmla="*/ 2 w 215"/>
                <a:gd name="T19" fmla="*/ 6 h 62"/>
                <a:gd name="T20" fmla="*/ 67 w 215"/>
                <a:gd name="T21" fmla="*/ 20 h 62"/>
                <a:gd name="T22" fmla="*/ 124 w 215"/>
                <a:gd name="T23" fmla="*/ 1 h 62"/>
                <a:gd name="T24" fmla="*/ 144 w 215"/>
                <a:gd name="T25" fmla="*/ 2 h 62"/>
                <a:gd name="T26" fmla="*/ 171 w 215"/>
                <a:gd name="T27" fmla="*/ 1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5" h="62">
                  <a:moveTo>
                    <a:pt x="171" y="17"/>
                  </a:moveTo>
                  <a:cubicBezTo>
                    <a:pt x="171" y="18"/>
                    <a:pt x="211" y="52"/>
                    <a:pt x="215" y="55"/>
                  </a:cubicBezTo>
                  <a:cubicBezTo>
                    <a:pt x="213" y="55"/>
                    <a:pt x="213" y="55"/>
                    <a:pt x="213" y="55"/>
                  </a:cubicBezTo>
                  <a:cubicBezTo>
                    <a:pt x="201" y="45"/>
                    <a:pt x="187" y="41"/>
                    <a:pt x="170" y="40"/>
                  </a:cubicBezTo>
                  <a:cubicBezTo>
                    <a:pt x="155" y="40"/>
                    <a:pt x="140" y="44"/>
                    <a:pt x="126" y="49"/>
                  </a:cubicBezTo>
                  <a:cubicBezTo>
                    <a:pt x="120" y="51"/>
                    <a:pt x="113" y="54"/>
                    <a:pt x="107" y="56"/>
                  </a:cubicBezTo>
                  <a:cubicBezTo>
                    <a:pt x="98" y="60"/>
                    <a:pt x="87" y="62"/>
                    <a:pt x="77" y="61"/>
                  </a:cubicBezTo>
                  <a:cubicBezTo>
                    <a:pt x="62" y="59"/>
                    <a:pt x="47" y="48"/>
                    <a:pt x="35" y="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2" y="6"/>
                    <a:pt x="2" y="6"/>
                  </a:cubicBezTo>
                  <a:cubicBezTo>
                    <a:pt x="23" y="18"/>
                    <a:pt x="42" y="24"/>
                    <a:pt x="67" y="20"/>
                  </a:cubicBezTo>
                  <a:cubicBezTo>
                    <a:pt x="77" y="19"/>
                    <a:pt x="113" y="1"/>
                    <a:pt x="124" y="1"/>
                  </a:cubicBezTo>
                  <a:cubicBezTo>
                    <a:pt x="130" y="1"/>
                    <a:pt x="138" y="0"/>
                    <a:pt x="144" y="2"/>
                  </a:cubicBezTo>
                  <a:cubicBezTo>
                    <a:pt x="156" y="6"/>
                    <a:pt x="162" y="10"/>
                    <a:pt x="171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/>
            </a:p>
          </p:txBody>
        </p:sp>
      </p:grpSp>
      <p:grpSp>
        <p:nvGrpSpPr>
          <p:cNvPr id="37" name="Group 36"/>
          <p:cNvGrpSpPr/>
          <p:nvPr userDrawn="1"/>
        </p:nvGrpSpPr>
        <p:grpSpPr>
          <a:xfrm>
            <a:off x="6827048" y="3357564"/>
            <a:ext cx="2695576" cy="702469"/>
            <a:chOff x="9102725" y="4229100"/>
            <a:chExt cx="3594100" cy="1123950"/>
          </a:xfrm>
          <a:solidFill>
            <a:schemeClr val="accent1">
              <a:lumMod val="75000"/>
              <a:alpha val="52000"/>
            </a:schemeClr>
          </a:solidFill>
        </p:grpSpPr>
        <p:grpSp>
          <p:nvGrpSpPr>
            <p:cNvPr id="38" name="Group 37"/>
            <p:cNvGrpSpPr/>
            <p:nvPr/>
          </p:nvGrpSpPr>
          <p:grpSpPr>
            <a:xfrm>
              <a:off x="9102725" y="42291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35" name="Oval 134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6" name="Oval 135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7" name="Oval 136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8" name="Oval 137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9" name="Oval 138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0" name="Oval 139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1" name="Oval 140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2" name="Oval 141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3" name="Oval 142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4" name="Oval 143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5" name="Oval 144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6" name="Oval 145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7" name="Oval 146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8" name="Oval 147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9" name="Oval 148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  <p:grpSp>
          <p:nvGrpSpPr>
            <p:cNvPr id="39" name="Group 38"/>
            <p:cNvGrpSpPr/>
            <p:nvPr/>
          </p:nvGrpSpPr>
          <p:grpSpPr>
            <a:xfrm>
              <a:off x="9204325" y="44005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20" name="Oval 119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1" name="Oval 120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2" name="Oval 121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3" name="Oval 122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4" name="Oval 123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5" name="Oval 124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6" name="Oval 125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7" name="Oval 126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8" name="Oval 127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9" name="Oval 128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0" name="Oval 129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1" name="Oval 130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2" name="Oval 131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3" name="Oval 132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4" name="Oval 133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  <p:grpSp>
          <p:nvGrpSpPr>
            <p:cNvPr id="40" name="Group 39"/>
            <p:cNvGrpSpPr/>
            <p:nvPr/>
          </p:nvGrpSpPr>
          <p:grpSpPr>
            <a:xfrm>
              <a:off x="9305925" y="45720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05" name="Oval 104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6" name="Oval 105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7" name="Oval 106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8" name="Oval 107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9" name="Oval 108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0" name="Oval 109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1" name="Oval 110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2" name="Oval 111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3" name="Oval 112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4" name="Oval 113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5" name="Oval 114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6" name="Oval 115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7" name="Oval 116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8" name="Oval 117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9" name="Oval 118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  <p:grpSp>
          <p:nvGrpSpPr>
            <p:cNvPr id="41" name="Group 40"/>
            <p:cNvGrpSpPr/>
            <p:nvPr/>
          </p:nvGrpSpPr>
          <p:grpSpPr>
            <a:xfrm>
              <a:off x="9391650" y="47434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90" name="Oval 89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1" name="Oval 90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2" name="Oval 91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3" name="Oval 92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4" name="Oval 93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5" name="Oval 94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6" name="Oval 95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7" name="Oval 96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8" name="Oval 97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9" name="Oval 98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0" name="Oval 99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1" name="Oval 100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2" name="Oval 101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3" name="Oval 102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4" name="Oval 103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  <p:grpSp>
          <p:nvGrpSpPr>
            <p:cNvPr id="42" name="Group 41"/>
            <p:cNvGrpSpPr/>
            <p:nvPr/>
          </p:nvGrpSpPr>
          <p:grpSpPr>
            <a:xfrm>
              <a:off x="9476105" y="49149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75" name="Oval 74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7" name="Oval 76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9" name="Oval 78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0" name="Oval 79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1" name="Oval 80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2" name="Oval 81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3" name="Oval 82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4" name="Oval 83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5" name="Oval 84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6" name="Oval 85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8" name="Oval 87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9" name="Oval 88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  <p:grpSp>
          <p:nvGrpSpPr>
            <p:cNvPr id="43" name="Group 42"/>
            <p:cNvGrpSpPr/>
            <p:nvPr/>
          </p:nvGrpSpPr>
          <p:grpSpPr>
            <a:xfrm>
              <a:off x="9563100" y="50863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60" name="Oval 59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2" name="Oval 61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4" name="Oval 63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5" name="Oval 64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6" name="Oval 65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7" name="Oval 66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8" name="Oval 67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9" name="Oval 68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0" name="Oval 69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1" name="Oval 70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2" name="Oval 71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3" name="Oval 72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  <p:grpSp>
          <p:nvGrpSpPr>
            <p:cNvPr id="44" name="Group 43"/>
            <p:cNvGrpSpPr/>
            <p:nvPr/>
          </p:nvGrpSpPr>
          <p:grpSpPr>
            <a:xfrm>
              <a:off x="9667875" y="52578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45" name="Oval 44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46" name="Oval 45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47" name="Oval 46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3" name="Oval 52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</p:grpSp>
      <p:sp>
        <p:nvSpPr>
          <p:cNvPr id="150" name="Freeform 149"/>
          <p:cNvSpPr/>
          <p:nvPr userDrawn="1"/>
        </p:nvSpPr>
        <p:spPr>
          <a:xfrm rot="10800000" flipV="1">
            <a:off x="2550998" y="3359855"/>
            <a:ext cx="1157288" cy="697599"/>
          </a:xfrm>
          <a:custGeom>
            <a:avLst/>
            <a:gdLst>
              <a:gd name="connsiteX0" fmla="*/ 0 w 9499600"/>
              <a:gd name="connsiteY0" fmla="*/ 6871484 h 6871484"/>
              <a:gd name="connsiteX1" fmla="*/ 5384800 w 9499600"/>
              <a:gd name="connsiteY1" fmla="*/ 6871484 h 6871484"/>
              <a:gd name="connsiteX2" fmla="*/ 5384800 w 9499600"/>
              <a:gd name="connsiteY2" fmla="*/ 6871483 h 6871484"/>
              <a:gd name="connsiteX3" fmla="*/ 5810576 w 9499600"/>
              <a:gd name="connsiteY3" fmla="*/ 6871483 h 6871484"/>
              <a:gd name="connsiteX4" fmla="*/ 9499600 w 9499600"/>
              <a:gd name="connsiteY4" fmla="*/ 0 h 6871484"/>
              <a:gd name="connsiteX5" fmla="*/ 4501824 w 9499600"/>
              <a:gd name="connsiteY5" fmla="*/ 0 h 6871484"/>
              <a:gd name="connsiteX6" fmla="*/ 4501824 w 9499600"/>
              <a:gd name="connsiteY6" fmla="*/ 1 h 6871484"/>
              <a:gd name="connsiteX7" fmla="*/ 0 w 9499600"/>
              <a:gd name="connsiteY7" fmla="*/ 1 h 68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9600" h="6871484">
                <a:moveTo>
                  <a:pt x="0" y="6871484"/>
                </a:moveTo>
                <a:lnTo>
                  <a:pt x="5384800" y="6871484"/>
                </a:lnTo>
                <a:lnTo>
                  <a:pt x="5384800" y="6871483"/>
                </a:lnTo>
                <a:lnTo>
                  <a:pt x="5810576" y="6871483"/>
                </a:lnTo>
                <a:lnTo>
                  <a:pt x="9499600" y="0"/>
                </a:lnTo>
                <a:lnTo>
                  <a:pt x="4501824" y="0"/>
                </a:lnTo>
                <a:lnTo>
                  <a:pt x="4501824" y="1"/>
                </a:lnTo>
                <a:lnTo>
                  <a:pt x="0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51" name="Freeform 150"/>
          <p:cNvSpPr/>
          <p:nvPr userDrawn="1"/>
        </p:nvSpPr>
        <p:spPr>
          <a:xfrm flipV="1">
            <a:off x="6022182" y="3359855"/>
            <a:ext cx="1157288" cy="697599"/>
          </a:xfrm>
          <a:custGeom>
            <a:avLst/>
            <a:gdLst>
              <a:gd name="connsiteX0" fmla="*/ 0 w 9499600"/>
              <a:gd name="connsiteY0" fmla="*/ 6871484 h 6871484"/>
              <a:gd name="connsiteX1" fmla="*/ 5384800 w 9499600"/>
              <a:gd name="connsiteY1" fmla="*/ 6871484 h 6871484"/>
              <a:gd name="connsiteX2" fmla="*/ 5384800 w 9499600"/>
              <a:gd name="connsiteY2" fmla="*/ 6871483 h 6871484"/>
              <a:gd name="connsiteX3" fmla="*/ 5810576 w 9499600"/>
              <a:gd name="connsiteY3" fmla="*/ 6871483 h 6871484"/>
              <a:gd name="connsiteX4" fmla="*/ 9499600 w 9499600"/>
              <a:gd name="connsiteY4" fmla="*/ 0 h 6871484"/>
              <a:gd name="connsiteX5" fmla="*/ 4501824 w 9499600"/>
              <a:gd name="connsiteY5" fmla="*/ 0 h 6871484"/>
              <a:gd name="connsiteX6" fmla="*/ 4501824 w 9499600"/>
              <a:gd name="connsiteY6" fmla="*/ 1 h 6871484"/>
              <a:gd name="connsiteX7" fmla="*/ 0 w 9499600"/>
              <a:gd name="connsiteY7" fmla="*/ 1 h 68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9600" h="6871484">
                <a:moveTo>
                  <a:pt x="0" y="6871484"/>
                </a:moveTo>
                <a:lnTo>
                  <a:pt x="5384800" y="6871484"/>
                </a:lnTo>
                <a:lnTo>
                  <a:pt x="5384800" y="6871483"/>
                </a:lnTo>
                <a:lnTo>
                  <a:pt x="5810576" y="6871483"/>
                </a:lnTo>
                <a:lnTo>
                  <a:pt x="9499600" y="0"/>
                </a:lnTo>
                <a:lnTo>
                  <a:pt x="4501824" y="0"/>
                </a:lnTo>
                <a:lnTo>
                  <a:pt x="4501824" y="1"/>
                </a:lnTo>
                <a:lnTo>
                  <a:pt x="0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52" name="Rectangle 151"/>
          <p:cNvSpPr/>
          <p:nvPr userDrawn="1"/>
        </p:nvSpPr>
        <p:spPr>
          <a:xfrm flipV="1">
            <a:off x="3233059" y="3359855"/>
            <a:ext cx="3432061" cy="6975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53" name="TextBox 152"/>
          <p:cNvSpPr txBox="1"/>
          <p:nvPr userDrawn="1"/>
        </p:nvSpPr>
        <p:spPr>
          <a:xfrm>
            <a:off x="3626918" y="3487406"/>
            <a:ext cx="305555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2752760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6963-CF6A-40EF-8854-0ED26B0A2046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5044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783"/>
            <a:ext cx="7886700" cy="2377281"/>
          </a:xfrm>
        </p:spPr>
        <p:txBody>
          <a:bodyPr anchor="b"/>
          <a:lstStyle>
            <a:lvl1pPr>
              <a:defRPr sz="4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4"/>
            <a:ext cx="7886700" cy="1250156"/>
          </a:xfrm>
        </p:spPr>
        <p:txBody>
          <a:bodyPr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35660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7132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6980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42640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8300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13961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9621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85281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6963-CF6A-40EF-8854-0ED26B0A2046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60465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6963-CF6A-40EF-8854-0ED26B0A2046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00737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602" indent="0">
              <a:buNone/>
              <a:defRPr sz="1600" b="1"/>
            </a:lvl2pPr>
            <a:lvl3pPr marL="713203" indent="0">
              <a:buNone/>
              <a:defRPr sz="1400" b="1"/>
            </a:lvl3pPr>
            <a:lvl4pPr marL="1069805" indent="0">
              <a:buNone/>
              <a:defRPr sz="1200" b="1"/>
            </a:lvl4pPr>
            <a:lvl5pPr marL="1426407" indent="0">
              <a:buNone/>
              <a:defRPr sz="1200" b="1"/>
            </a:lvl5pPr>
            <a:lvl6pPr marL="1783009" indent="0">
              <a:buNone/>
              <a:defRPr sz="1200" b="1"/>
            </a:lvl6pPr>
            <a:lvl7pPr marL="2139610" indent="0">
              <a:buNone/>
              <a:defRPr sz="1200" b="1"/>
            </a:lvl7pPr>
            <a:lvl8pPr marL="2496212" indent="0">
              <a:buNone/>
              <a:defRPr sz="1200" b="1"/>
            </a:lvl8pPr>
            <a:lvl9pPr marL="2852814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400969"/>
            <a:ext cx="3887391" cy="686593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602" indent="0">
              <a:buNone/>
              <a:defRPr sz="1600" b="1"/>
            </a:lvl2pPr>
            <a:lvl3pPr marL="713203" indent="0">
              <a:buNone/>
              <a:defRPr sz="1400" b="1"/>
            </a:lvl3pPr>
            <a:lvl4pPr marL="1069805" indent="0">
              <a:buNone/>
              <a:defRPr sz="1200" b="1"/>
            </a:lvl4pPr>
            <a:lvl5pPr marL="1426407" indent="0">
              <a:buNone/>
              <a:defRPr sz="1200" b="1"/>
            </a:lvl5pPr>
            <a:lvl6pPr marL="1783009" indent="0">
              <a:buNone/>
              <a:defRPr sz="1200" b="1"/>
            </a:lvl6pPr>
            <a:lvl7pPr marL="2139610" indent="0">
              <a:buNone/>
              <a:defRPr sz="1200" b="1"/>
            </a:lvl7pPr>
            <a:lvl8pPr marL="2496212" indent="0">
              <a:buNone/>
              <a:defRPr sz="1200" b="1"/>
            </a:lvl8pPr>
            <a:lvl9pPr marL="2852814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087563"/>
            <a:ext cx="3887391" cy="307049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6963-CF6A-40EF-8854-0ED26B0A2046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31213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6963-CF6A-40EF-8854-0ED26B0A2046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25659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6963-CF6A-40EF-8854-0ED26B0A2046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14885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6"/>
            <a:ext cx="4629150" cy="406135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56602" indent="0">
              <a:buNone/>
              <a:defRPr sz="1100"/>
            </a:lvl2pPr>
            <a:lvl3pPr marL="713203" indent="0">
              <a:buNone/>
              <a:defRPr sz="900"/>
            </a:lvl3pPr>
            <a:lvl4pPr marL="1069805" indent="0">
              <a:buNone/>
              <a:defRPr sz="800"/>
            </a:lvl4pPr>
            <a:lvl5pPr marL="1426407" indent="0">
              <a:buNone/>
              <a:defRPr sz="800"/>
            </a:lvl5pPr>
            <a:lvl6pPr marL="1783009" indent="0">
              <a:buNone/>
              <a:defRPr sz="800"/>
            </a:lvl6pPr>
            <a:lvl7pPr marL="2139610" indent="0">
              <a:buNone/>
              <a:defRPr sz="800"/>
            </a:lvl7pPr>
            <a:lvl8pPr marL="2496212" indent="0">
              <a:buNone/>
              <a:defRPr sz="800"/>
            </a:lvl8pPr>
            <a:lvl9pPr marL="2852814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6963-CF6A-40EF-8854-0ED26B0A2046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1745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6"/>
            <a:ext cx="4629150" cy="4061354"/>
          </a:xfrm>
        </p:spPr>
        <p:txBody>
          <a:bodyPr anchor="t"/>
          <a:lstStyle>
            <a:lvl1pPr marL="0" indent="0">
              <a:buNone/>
              <a:defRPr sz="2500"/>
            </a:lvl1pPr>
            <a:lvl2pPr marL="356602" indent="0">
              <a:buNone/>
              <a:defRPr sz="2200"/>
            </a:lvl2pPr>
            <a:lvl3pPr marL="713203" indent="0">
              <a:buNone/>
              <a:defRPr sz="1900"/>
            </a:lvl3pPr>
            <a:lvl4pPr marL="1069805" indent="0">
              <a:buNone/>
              <a:defRPr sz="1600"/>
            </a:lvl4pPr>
            <a:lvl5pPr marL="1426407" indent="0">
              <a:buNone/>
              <a:defRPr sz="1600"/>
            </a:lvl5pPr>
            <a:lvl6pPr marL="1783009" indent="0">
              <a:buNone/>
              <a:defRPr sz="1600"/>
            </a:lvl6pPr>
            <a:lvl7pPr marL="2139610" indent="0">
              <a:buNone/>
              <a:defRPr sz="1600"/>
            </a:lvl7pPr>
            <a:lvl8pPr marL="2496212" indent="0">
              <a:buNone/>
              <a:defRPr sz="1600"/>
            </a:lvl8pPr>
            <a:lvl9pPr marL="2852814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56602" indent="0">
              <a:buNone/>
              <a:defRPr sz="1100"/>
            </a:lvl2pPr>
            <a:lvl3pPr marL="713203" indent="0">
              <a:buNone/>
              <a:defRPr sz="900"/>
            </a:lvl3pPr>
            <a:lvl4pPr marL="1069805" indent="0">
              <a:buNone/>
              <a:defRPr sz="800"/>
            </a:lvl4pPr>
            <a:lvl5pPr marL="1426407" indent="0">
              <a:buNone/>
              <a:defRPr sz="800"/>
            </a:lvl5pPr>
            <a:lvl6pPr marL="1783009" indent="0">
              <a:buNone/>
              <a:defRPr sz="800"/>
            </a:lvl6pPr>
            <a:lvl7pPr marL="2139610" indent="0">
              <a:buNone/>
              <a:defRPr sz="800"/>
            </a:lvl7pPr>
            <a:lvl8pPr marL="2496212" indent="0">
              <a:buNone/>
              <a:defRPr sz="800"/>
            </a:lvl8pPr>
            <a:lvl9pPr marL="2852814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6963-CF6A-40EF-8854-0ED26B0A2046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74861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6963-CF6A-40EF-8854-0ED26B0A2046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015071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04271"/>
            <a:ext cx="1971675" cy="48431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04271"/>
            <a:ext cx="5800725" cy="484319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6963-CF6A-40EF-8854-0ED26B0A2046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687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2"/>
            <a:ext cx="7886700" cy="11046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73"/>
            <a:ext cx="3868340" cy="68659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4" y="1400973"/>
            <a:ext cx="3887391" cy="68659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4" y="2087563"/>
            <a:ext cx="3887391" cy="3070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59373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31E1EBBC-3069-4A83-8B45-A72234FF92A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4000" cy="5721559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509B0D3-CA82-4219-8CF4-C0FCD49C9FC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449071" y="2653112"/>
            <a:ext cx="4907892" cy="40878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286056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ue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75DDFB43-81F5-4458-92F5-802B6FE826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" y="0"/>
            <a:ext cx="9142223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14470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AD71ACC4-F9FA-404C-83F2-8622560E34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4000" cy="5718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48480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200"/>
            </a:lvl1pPr>
            <a:lvl2pPr>
              <a:defRPr sz="1100"/>
            </a:lvl2pPr>
            <a:lvl3pPr>
              <a:buFont typeface="Arial" pitchFamily="34" charset="0"/>
              <a:buChar char="•"/>
              <a:defRPr sz="900"/>
            </a:lvl3pPr>
            <a:lvl4pPr>
              <a:buFont typeface="Courier New" pitchFamily="49" charset="0"/>
              <a:buChar char="o"/>
              <a:defRPr/>
            </a:lvl4pPr>
            <a:lvl5pPr>
              <a:defRPr sz="700" baseline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DF5F55-3ECC-4B5A-9577-270A8F570D7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121231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2 column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99182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withou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0026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200"/>
            </a:lvl1pPr>
            <a:lvl2pPr>
              <a:defRPr sz="1100"/>
            </a:lvl2pPr>
            <a:lvl3pPr>
              <a:buFont typeface="Arial" pitchFamily="34" charset="0"/>
              <a:buChar char="•"/>
              <a:defRPr sz="900"/>
            </a:lvl3pPr>
            <a:lvl4pPr>
              <a:buFont typeface="Courier New" pitchFamily="49" charset="0"/>
              <a:buChar char="o"/>
              <a:defRPr/>
            </a:lvl4pPr>
            <a:lvl5pPr>
              <a:defRPr sz="700" baseline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BA8F08B-7C1A-43AB-8CAA-E0D0802650C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&lt;Title of the Slide&gt;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05960" y="5538046"/>
            <a:ext cx="1946275" cy="152400"/>
          </a:xfrm>
          <a:prstGeom prst="rect">
            <a:avLst/>
          </a:prstGeom>
        </p:spPr>
        <p:txBody>
          <a:bodyPr vert="horz" lIns="35661" tIns="35661" rIns="35661" bIns="35661" rtlCol="0" anchor="ctr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18295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07728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 flipV="1">
            <a:off x="199174" y="121809"/>
            <a:ext cx="8944826" cy="4814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sz="1400" dirty="0"/>
          </a:p>
        </p:txBody>
      </p:sp>
      <p:sp>
        <p:nvSpPr>
          <p:cNvPr id="8" name="Freeform 7"/>
          <p:cNvSpPr/>
          <p:nvPr userDrawn="1"/>
        </p:nvSpPr>
        <p:spPr>
          <a:xfrm flipV="1">
            <a:off x="0" y="121810"/>
            <a:ext cx="798690" cy="481440"/>
          </a:xfrm>
          <a:custGeom>
            <a:avLst/>
            <a:gdLst>
              <a:gd name="connsiteX0" fmla="*/ 0 w 9499600"/>
              <a:gd name="connsiteY0" fmla="*/ 6871484 h 6871484"/>
              <a:gd name="connsiteX1" fmla="*/ 5384800 w 9499600"/>
              <a:gd name="connsiteY1" fmla="*/ 6871484 h 6871484"/>
              <a:gd name="connsiteX2" fmla="*/ 5384800 w 9499600"/>
              <a:gd name="connsiteY2" fmla="*/ 6871483 h 6871484"/>
              <a:gd name="connsiteX3" fmla="*/ 5810576 w 9499600"/>
              <a:gd name="connsiteY3" fmla="*/ 6871483 h 6871484"/>
              <a:gd name="connsiteX4" fmla="*/ 9499600 w 9499600"/>
              <a:gd name="connsiteY4" fmla="*/ 0 h 6871484"/>
              <a:gd name="connsiteX5" fmla="*/ 4501824 w 9499600"/>
              <a:gd name="connsiteY5" fmla="*/ 0 h 6871484"/>
              <a:gd name="connsiteX6" fmla="*/ 4501824 w 9499600"/>
              <a:gd name="connsiteY6" fmla="*/ 1 h 6871484"/>
              <a:gd name="connsiteX7" fmla="*/ 0 w 9499600"/>
              <a:gd name="connsiteY7" fmla="*/ 1 h 68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9600" h="6871484">
                <a:moveTo>
                  <a:pt x="0" y="6871484"/>
                </a:moveTo>
                <a:lnTo>
                  <a:pt x="5384800" y="6871484"/>
                </a:lnTo>
                <a:lnTo>
                  <a:pt x="5384800" y="6871483"/>
                </a:lnTo>
                <a:lnTo>
                  <a:pt x="5810576" y="6871483"/>
                </a:lnTo>
                <a:lnTo>
                  <a:pt x="9499600" y="0"/>
                </a:lnTo>
                <a:lnTo>
                  <a:pt x="4501824" y="0"/>
                </a:lnTo>
                <a:lnTo>
                  <a:pt x="4501824" y="1"/>
                </a:lnTo>
                <a:lnTo>
                  <a:pt x="0" y="1"/>
                </a:lnTo>
                <a:close/>
              </a:path>
            </a:pathLst>
          </a:custGeom>
          <a:gradFill>
            <a:gsLst>
              <a:gs pos="0">
                <a:schemeClr val="tx2">
                  <a:lumMod val="100000"/>
                </a:schemeClr>
              </a:gs>
              <a:gs pos="10000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sz="1400" dirty="0"/>
          </a:p>
        </p:txBody>
      </p:sp>
      <p:grpSp>
        <p:nvGrpSpPr>
          <p:cNvPr id="2" name="Group 8"/>
          <p:cNvGrpSpPr/>
          <p:nvPr userDrawn="1"/>
        </p:nvGrpSpPr>
        <p:grpSpPr>
          <a:xfrm>
            <a:off x="8202671" y="170612"/>
            <a:ext cx="730599" cy="371197"/>
            <a:chOff x="10821988" y="1865313"/>
            <a:chExt cx="1114425" cy="679450"/>
          </a:xfrm>
        </p:grpSpPr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10893426" y="1865313"/>
              <a:ext cx="258763" cy="461963"/>
            </a:xfrm>
            <a:custGeom>
              <a:avLst/>
              <a:gdLst>
                <a:gd name="T0" fmla="*/ 43 w 139"/>
                <a:gd name="T1" fmla="*/ 0 h 248"/>
                <a:gd name="T2" fmla="*/ 79 w 139"/>
                <a:gd name="T3" fmla="*/ 31 h 248"/>
                <a:gd name="T4" fmla="*/ 96 w 139"/>
                <a:gd name="T5" fmla="*/ 75 h 248"/>
                <a:gd name="T6" fmla="*/ 43 w 139"/>
                <a:gd name="T7" fmla="*/ 163 h 248"/>
                <a:gd name="T8" fmla="*/ 38 w 139"/>
                <a:gd name="T9" fmla="*/ 192 h 248"/>
                <a:gd name="T10" fmla="*/ 45 w 139"/>
                <a:gd name="T11" fmla="*/ 212 h 248"/>
                <a:gd name="T12" fmla="*/ 96 w 139"/>
                <a:gd name="T13" fmla="*/ 158 h 248"/>
                <a:gd name="T14" fmla="*/ 87 w 139"/>
                <a:gd name="T15" fmla="*/ 137 h 248"/>
                <a:gd name="T16" fmla="*/ 89 w 139"/>
                <a:gd name="T17" fmla="*/ 137 h 248"/>
                <a:gd name="T18" fmla="*/ 125 w 139"/>
                <a:gd name="T19" fmla="*/ 169 h 248"/>
                <a:gd name="T20" fmla="*/ 137 w 139"/>
                <a:gd name="T21" fmla="*/ 194 h 248"/>
                <a:gd name="T22" fmla="*/ 86 w 139"/>
                <a:gd name="T23" fmla="*/ 248 h 248"/>
                <a:gd name="T24" fmla="*/ 57 w 139"/>
                <a:gd name="T25" fmla="*/ 237 h 248"/>
                <a:gd name="T26" fmla="*/ 15 w 139"/>
                <a:gd name="T27" fmla="*/ 201 h 248"/>
                <a:gd name="T28" fmla="*/ 0 w 139"/>
                <a:gd name="T29" fmla="*/ 162 h 248"/>
                <a:gd name="T30" fmla="*/ 42 w 139"/>
                <a:gd name="T31" fmla="*/ 74 h 248"/>
                <a:gd name="T32" fmla="*/ 50 w 139"/>
                <a:gd name="T33" fmla="*/ 36 h 248"/>
                <a:gd name="T34" fmla="*/ 42 w 139"/>
                <a:gd name="T35" fmla="*/ 2 h 248"/>
                <a:gd name="T36" fmla="*/ 43 w 139"/>
                <a:gd name="T37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9" h="248">
                  <a:moveTo>
                    <a:pt x="43" y="0"/>
                  </a:moveTo>
                  <a:cubicBezTo>
                    <a:pt x="79" y="31"/>
                    <a:pt x="79" y="31"/>
                    <a:pt x="79" y="31"/>
                  </a:cubicBezTo>
                  <a:cubicBezTo>
                    <a:pt x="93" y="43"/>
                    <a:pt x="96" y="59"/>
                    <a:pt x="96" y="75"/>
                  </a:cubicBezTo>
                  <a:cubicBezTo>
                    <a:pt x="96" y="113"/>
                    <a:pt x="57" y="131"/>
                    <a:pt x="43" y="163"/>
                  </a:cubicBezTo>
                  <a:cubicBezTo>
                    <a:pt x="40" y="172"/>
                    <a:pt x="37" y="182"/>
                    <a:pt x="38" y="192"/>
                  </a:cubicBezTo>
                  <a:cubicBezTo>
                    <a:pt x="38" y="195"/>
                    <a:pt x="40" y="211"/>
                    <a:pt x="45" y="212"/>
                  </a:cubicBezTo>
                  <a:cubicBezTo>
                    <a:pt x="79" y="220"/>
                    <a:pt x="107" y="196"/>
                    <a:pt x="96" y="158"/>
                  </a:cubicBezTo>
                  <a:cubicBezTo>
                    <a:pt x="93" y="148"/>
                    <a:pt x="91" y="143"/>
                    <a:pt x="87" y="137"/>
                  </a:cubicBezTo>
                  <a:cubicBezTo>
                    <a:pt x="89" y="137"/>
                    <a:pt x="89" y="137"/>
                    <a:pt x="89" y="137"/>
                  </a:cubicBezTo>
                  <a:cubicBezTo>
                    <a:pt x="125" y="169"/>
                    <a:pt x="125" y="169"/>
                    <a:pt x="125" y="169"/>
                  </a:cubicBezTo>
                  <a:cubicBezTo>
                    <a:pt x="131" y="177"/>
                    <a:pt x="137" y="183"/>
                    <a:pt x="137" y="194"/>
                  </a:cubicBezTo>
                  <a:cubicBezTo>
                    <a:pt x="139" y="224"/>
                    <a:pt x="113" y="248"/>
                    <a:pt x="86" y="248"/>
                  </a:cubicBezTo>
                  <a:cubicBezTo>
                    <a:pt x="74" y="248"/>
                    <a:pt x="64" y="243"/>
                    <a:pt x="57" y="237"/>
                  </a:cubicBezTo>
                  <a:cubicBezTo>
                    <a:pt x="15" y="201"/>
                    <a:pt x="15" y="201"/>
                    <a:pt x="15" y="201"/>
                  </a:cubicBezTo>
                  <a:cubicBezTo>
                    <a:pt x="3" y="190"/>
                    <a:pt x="0" y="178"/>
                    <a:pt x="0" y="162"/>
                  </a:cubicBezTo>
                  <a:cubicBezTo>
                    <a:pt x="0" y="126"/>
                    <a:pt x="29" y="105"/>
                    <a:pt x="42" y="74"/>
                  </a:cubicBezTo>
                  <a:cubicBezTo>
                    <a:pt x="48" y="61"/>
                    <a:pt x="50" y="49"/>
                    <a:pt x="50" y="36"/>
                  </a:cubicBezTo>
                  <a:cubicBezTo>
                    <a:pt x="50" y="25"/>
                    <a:pt x="50" y="10"/>
                    <a:pt x="42" y="2"/>
                  </a:cubicBezTo>
                  <a:cubicBezTo>
                    <a:pt x="43" y="0"/>
                    <a:pt x="43" y="0"/>
                    <a:pt x="43" y="0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1" name="Freeform 7"/>
            <p:cNvSpPr>
              <a:spLocks/>
            </p:cNvSpPr>
            <p:nvPr userDrawn="1"/>
          </p:nvSpPr>
          <p:spPr bwMode="auto">
            <a:xfrm>
              <a:off x="10821988" y="2347913"/>
              <a:ext cx="398463" cy="115888"/>
            </a:xfrm>
            <a:custGeom>
              <a:avLst/>
              <a:gdLst>
                <a:gd name="T0" fmla="*/ 171 w 215"/>
                <a:gd name="T1" fmla="*/ 17 h 62"/>
                <a:gd name="T2" fmla="*/ 215 w 215"/>
                <a:gd name="T3" fmla="*/ 55 h 62"/>
                <a:gd name="T4" fmla="*/ 213 w 215"/>
                <a:gd name="T5" fmla="*/ 55 h 62"/>
                <a:gd name="T6" fmla="*/ 170 w 215"/>
                <a:gd name="T7" fmla="*/ 40 h 62"/>
                <a:gd name="T8" fmla="*/ 126 w 215"/>
                <a:gd name="T9" fmla="*/ 49 h 62"/>
                <a:gd name="T10" fmla="*/ 107 w 215"/>
                <a:gd name="T11" fmla="*/ 56 h 62"/>
                <a:gd name="T12" fmla="*/ 77 w 215"/>
                <a:gd name="T13" fmla="*/ 61 h 62"/>
                <a:gd name="T14" fmla="*/ 35 w 215"/>
                <a:gd name="T15" fmla="*/ 37 h 62"/>
                <a:gd name="T16" fmla="*/ 0 w 215"/>
                <a:gd name="T17" fmla="*/ 7 h 62"/>
                <a:gd name="T18" fmla="*/ 2 w 215"/>
                <a:gd name="T19" fmla="*/ 6 h 62"/>
                <a:gd name="T20" fmla="*/ 67 w 215"/>
                <a:gd name="T21" fmla="*/ 20 h 62"/>
                <a:gd name="T22" fmla="*/ 124 w 215"/>
                <a:gd name="T23" fmla="*/ 1 h 62"/>
                <a:gd name="T24" fmla="*/ 144 w 215"/>
                <a:gd name="T25" fmla="*/ 2 h 62"/>
                <a:gd name="T26" fmla="*/ 171 w 215"/>
                <a:gd name="T27" fmla="*/ 1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5" h="62">
                  <a:moveTo>
                    <a:pt x="171" y="17"/>
                  </a:moveTo>
                  <a:cubicBezTo>
                    <a:pt x="171" y="18"/>
                    <a:pt x="211" y="52"/>
                    <a:pt x="215" y="55"/>
                  </a:cubicBezTo>
                  <a:cubicBezTo>
                    <a:pt x="213" y="55"/>
                    <a:pt x="213" y="55"/>
                    <a:pt x="213" y="55"/>
                  </a:cubicBezTo>
                  <a:cubicBezTo>
                    <a:pt x="201" y="45"/>
                    <a:pt x="187" y="41"/>
                    <a:pt x="170" y="40"/>
                  </a:cubicBezTo>
                  <a:cubicBezTo>
                    <a:pt x="155" y="40"/>
                    <a:pt x="140" y="44"/>
                    <a:pt x="126" y="49"/>
                  </a:cubicBezTo>
                  <a:cubicBezTo>
                    <a:pt x="120" y="51"/>
                    <a:pt x="113" y="54"/>
                    <a:pt x="107" y="56"/>
                  </a:cubicBezTo>
                  <a:cubicBezTo>
                    <a:pt x="98" y="60"/>
                    <a:pt x="87" y="62"/>
                    <a:pt x="77" y="61"/>
                  </a:cubicBezTo>
                  <a:cubicBezTo>
                    <a:pt x="62" y="59"/>
                    <a:pt x="47" y="48"/>
                    <a:pt x="35" y="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2" y="6"/>
                    <a:pt x="2" y="6"/>
                  </a:cubicBezTo>
                  <a:cubicBezTo>
                    <a:pt x="23" y="18"/>
                    <a:pt x="42" y="24"/>
                    <a:pt x="67" y="20"/>
                  </a:cubicBezTo>
                  <a:cubicBezTo>
                    <a:pt x="77" y="19"/>
                    <a:pt x="113" y="1"/>
                    <a:pt x="124" y="1"/>
                  </a:cubicBezTo>
                  <a:cubicBezTo>
                    <a:pt x="130" y="1"/>
                    <a:pt x="138" y="0"/>
                    <a:pt x="144" y="2"/>
                  </a:cubicBezTo>
                  <a:cubicBezTo>
                    <a:pt x="156" y="6"/>
                    <a:pt x="162" y="10"/>
                    <a:pt x="171" y="17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2" name="Freeform 8"/>
            <p:cNvSpPr>
              <a:spLocks noEditPoints="1"/>
            </p:cNvSpPr>
            <p:nvPr userDrawn="1"/>
          </p:nvSpPr>
          <p:spPr bwMode="auto">
            <a:xfrm>
              <a:off x="11202988" y="1911350"/>
              <a:ext cx="733425" cy="228600"/>
            </a:xfrm>
            <a:custGeom>
              <a:avLst/>
              <a:gdLst>
                <a:gd name="T0" fmla="*/ 213 w 395"/>
                <a:gd name="T1" fmla="*/ 26 h 122"/>
                <a:gd name="T2" fmla="*/ 231 w 395"/>
                <a:gd name="T3" fmla="*/ 76 h 122"/>
                <a:gd name="T4" fmla="*/ 391 w 395"/>
                <a:gd name="T5" fmla="*/ 116 h 122"/>
                <a:gd name="T6" fmla="*/ 341 w 395"/>
                <a:gd name="T7" fmla="*/ 52 h 122"/>
                <a:gd name="T8" fmla="*/ 383 w 395"/>
                <a:gd name="T9" fmla="*/ 8 h 122"/>
                <a:gd name="T10" fmla="*/ 349 w 395"/>
                <a:gd name="T11" fmla="*/ 2 h 122"/>
                <a:gd name="T12" fmla="*/ 356 w 395"/>
                <a:gd name="T13" fmla="*/ 19 h 122"/>
                <a:gd name="T14" fmla="*/ 319 w 395"/>
                <a:gd name="T15" fmla="*/ 20 h 122"/>
                <a:gd name="T16" fmla="*/ 326 w 395"/>
                <a:gd name="T17" fmla="*/ 2 h 122"/>
                <a:gd name="T18" fmla="*/ 279 w 395"/>
                <a:gd name="T19" fmla="*/ 8 h 122"/>
                <a:gd name="T20" fmla="*/ 321 w 395"/>
                <a:gd name="T21" fmla="*/ 61 h 122"/>
                <a:gd name="T22" fmla="*/ 283 w 395"/>
                <a:gd name="T23" fmla="*/ 113 h 122"/>
                <a:gd name="T24" fmla="*/ 274 w 395"/>
                <a:gd name="T25" fmla="*/ 113 h 122"/>
                <a:gd name="T26" fmla="*/ 227 w 395"/>
                <a:gd name="T27" fmla="*/ 0 h 122"/>
                <a:gd name="T28" fmla="*/ 171 w 395"/>
                <a:gd name="T29" fmla="*/ 106 h 122"/>
                <a:gd name="T30" fmla="*/ 142 w 395"/>
                <a:gd name="T31" fmla="*/ 109 h 122"/>
                <a:gd name="T32" fmla="*/ 141 w 395"/>
                <a:gd name="T33" fmla="*/ 24 h 122"/>
                <a:gd name="T34" fmla="*/ 154 w 395"/>
                <a:gd name="T35" fmla="*/ 8 h 122"/>
                <a:gd name="T36" fmla="*/ 125 w 395"/>
                <a:gd name="T37" fmla="*/ 2 h 122"/>
                <a:gd name="T38" fmla="*/ 35 w 395"/>
                <a:gd name="T39" fmla="*/ 2 h 122"/>
                <a:gd name="T40" fmla="*/ 4 w 395"/>
                <a:gd name="T41" fmla="*/ 8 h 122"/>
                <a:gd name="T42" fmla="*/ 17 w 395"/>
                <a:gd name="T43" fmla="*/ 23 h 122"/>
                <a:gd name="T44" fmla="*/ 16 w 395"/>
                <a:gd name="T45" fmla="*/ 108 h 122"/>
                <a:gd name="T46" fmla="*/ 7 w 395"/>
                <a:gd name="T47" fmla="*/ 116 h 122"/>
                <a:gd name="T48" fmla="*/ 41 w 395"/>
                <a:gd name="T49" fmla="*/ 122 h 122"/>
                <a:gd name="T50" fmla="*/ 36 w 395"/>
                <a:gd name="T51" fmla="*/ 116 h 122"/>
                <a:gd name="T52" fmla="*/ 26 w 395"/>
                <a:gd name="T53" fmla="*/ 97 h 122"/>
                <a:gd name="T54" fmla="*/ 26 w 395"/>
                <a:gd name="T55" fmla="*/ 34 h 122"/>
                <a:gd name="T56" fmla="*/ 73 w 395"/>
                <a:gd name="T57" fmla="*/ 122 h 122"/>
                <a:gd name="T58" fmla="*/ 117 w 395"/>
                <a:gd name="T59" fmla="*/ 37 h 122"/>
                <a:gd name="T60" fmla="*/ 117 w 395"/>
                <a:gd name="T61" fmla="*/ 112 h 122"/>
                <a:gd name="T62" fmla="*/ 103 w 395"/>
                <a:gd name="T63" fmla="*/ 122 h 122"/>
                <a:gd name="T64" fmla="*/ 143 w 395"/>
                <a:gd name="T65" fmla="*/ 122 h 122"/>
                <a:gd name="T66" fmla="*/ 157 w 395"/>
                <a:gd name="T67" fmla="*/ 122 h 122"/>
                <a:gd name="T68" fmla="*/ 186 w 395"/>
                <a:gd name="T69" fmla="*/ 116 h 122"/>
                <a:gd name="T70" fmla="*/ 190 w 395"/>
                <a:gd name="T71" fmla="*/ 84 h 122"/>
                <a:gd name="T72" fmla="*/ 242 w 395"/>
                <a:gd name="T73" fmla="*/ 104 h 122"/>
                <a:gd name="T74" fmla="*/ 233 w 395"/>
                <a:gd name="T75" fmla="*/ 122 h 122"/>
                <a:gd name="T76" fmla="*/ 273 w 395"/>
                <a:gd name="T77" fmla="*/ 122 h 122"/>
                <a:gd name="T78" fmla="*/ 281 w 395"/>
                <a:gd name="T79" fmla="*/ 122 h 122"/>
                <a:gd name="T80" fmla="*/ 284 w 395"/>
                <a:gd name="T81" fmla="*/ 122 h 122"/>
                <a:gd name="T82" fmla="*/ 300 w 395"/>
                <a:gd name="T83" fmla="*/ 115 h 122"/>
                <a:gd name="T84" fmla="*/ 302 w 395"/>
                <a:gd name="T85" fmla="*/ 101 h 122"/>
                <a:gd name="T86" fmla="*/ 350 w 395"/>
                <a:gd name="T87" fmla="*/ 103 h 122"/>
                <a:gd name="T88" fmla="*/ 345 w 395"/>
                <a:gd name="T89" fmla="*/ 122 h 122"/>
                <a:gd name="T90" fmla="*/ 391 w 395"/>
                <a:gd name="T91" fmla="*/ 116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95" h="122">
                  <a:moveTo>
                    <a:pt x="193" y="76"/>
                  </a:moveTo>
                  <a:cubicBezTo>
                    <a:pt x="213" y="26"/>
                    <a:pt x="213" y="26"/>
                    <a:pt x="213" y="26"/>
                  </a:cubicBezTo>
                  <a:cubicBezTo>
                    <a:pt x="213" y="26"/>
                    <a:pt x="213" y="26"/>
                    <a:pt x="213" y="26"/>
                  </a:cubicBezTo>
                  <a:cubicBezTo>
                    <a:pt x="231" y="76"/>
                    <a:pt x="231" y="76"/>
                    <a:pt x="231" y="76"/>
                  </a:cubicBezTo>
                  <a:cubicBezTo>
                    <a:pt x="193" y="76"/>
                    <a:pt x="193" y="76"/>
                    <a:pt x="193" y="76"/>
                  </a:cubicBezTo>
                  <a:close/>
                  <a:moveTo>
                    <a:pt x="391" y="116"/>
                  </a:moveTo>
                  <a:cubicBezTo>
                    <a:pt x="385" y="115"/>
                    <a:pt x="383" y="112"/>
                    <a:pt x="376" y="102"/>
                  </a:cubicBezTo>
                  <a:cubicBezTo>
                    <a:pt x="341" y="52"/>
                    <a:pt x="341" y="52"/>
                    <a:pt x="341" y="52"/>
                  </a:cubicBezTo>
                  <a:cubicBezTo>
                    <a:pt x="368" y="15"/>
                    <a:pt x="368" y="15"/>
                    <a:pt x="368" y="15"/>
                  </a:cubicBezTo>
                  <a:cubicBezTo>
                    <a:pt x="371" y="11"/>
                    <a:pt x="377" y="9"/>
                    <a:pt x="383" y="8"/>
                  </a:cubicBezTo>
                  <a:cubicBezTo>
                    <a:pt x="386" y="7"/>
                    <a:pt x="387" y="3"/>
                    <a:pt x="387" y="2"/>
                  </a:cubicBezTo>
                  <a:cubicBezTo>
                    <a:pt x="349" y="2"/>
                    <a:pt x="349" y="2"/>
                    <a:pt x="349" y="2"/>
                  </a:cubicBezTo>
                  <a:cubicBezTo>
                    <a:pt x="349" y="3"/>
                    <a:pt x="349" y="7"/>
                    <a:pt x="353" y="8"/>
                  </a:cubicBezTo>
                  <a:cubicBezTo>
                    <a:pt x="357" y="10"/>
                    <a:pt x="360" y="14"/>
                    <a:pt x="356" y="19"/>
                  </a:cubicBezTo>
                  <a:cubicBezTo>
                    <a:pt x="336" y="46"/>
                    <a:pt x="336" y="46"/>
                    <a:pt x="336" y="46"/>
                  </a:cubicBezTo>
                  <a:cubicBezTo>
                    <a:pt x="319" y="20"/>
                    <a:pt x="319" y="20"/>
                    <a:pt x="319" y="20"/>
                  </a:cubicBezTo>
                  <a:cubicBezTo>
                    <a:pt x="313" y="12"/>
                    <a:pt x="316" y="9"/>
                    <a:pt x="322" y="8"/>
                  </a:cubicBezTo>
                  <a:cubicBezTo>
                    <a:pt x="325" y="7"/>
                    <a:pt x="326" y="3"/>
                    <a:pt x="326" y="2"/>
                  </a:cubicBezTo>
                  <a:cubicBezTo>
                    <a:pt x="275" y="2"/>
                    <a:pt x="275" y="2"/>
                    <a:pt x="275" y="2"/>
                  </a:cubicBezTo>
                  <a:cubicBezTo>
                    <a:pt x="275" y="3"/>
                    <a:pt x="275" y="7"/>
                    <a:pt x="279" y="8"/>
                  </a:cubicBezTo>
                  <a:cubicBezTo>
                    <a:pt x="285" y="9"/>
                    <a:pt x="289" y="13"/>
                    <a:pt x="293" y="18"/>
                  </a:cubicBezTo>
                  <a:cubicBezTo>
                    <a:pt x="321" y="61"/>
                    <a:pt x="321" y="61"/>
                    <a:pt x="321" y="61"/>
                  </a:cubicBezTo>
                  <a:cubicBezTo>
                    <a:pt x="294" y="99"/>
                    <a:pt x="294" y="99"/>
                    <a:pt x="294" y="99"/>
                  </a:cubicBezTo>
                  <a:cubicBezTo>
                    <a:pt x="289" y="107"/>
                    <a:pt x="287" y="110"/>
                    <a:pt x="283" y="113"/>
                  </a:cubicBezTo>
                  <a:cubicBezTo>
                    <a:pt x="279" y="115"/>
                    <a:pt x="276" y="114"/>
                    <a:pt x="274" y="113"/>
                  </a:cubicBezTo>
                  <a:cubicBezTo>
                    <a:pt x="274" y="113"/>
                    <a:pt x="274" y="113"/>
                    <a:pt x="274" y="113"/>
                  </a:cubicBezTo>
                  <a:cubicBezTo>
                    <a:pt x="271" y="110"/>
                    <a:pt x="269" y="106"/>
                    <a:pt x="267" y="101"/>
                  </a:cubicBezTo>
                  <a:cubicBezTo>
                    <a:pt x="260" y="84"/>
                    <a:pt x="238" y="28"/>
                    <a:pt x="227" y="0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200" y="38"/>
                    <a:pt x="178" y="93"/>
                    <a:pt x="171" y="106"/>
                  </a:cubicBezTo>
                  <a:cubicBezTo>
                    <a:pt x="167" y="113"/>
                    <a:pt x="162" y="116"/>
                    <a:pt x="157" y="116"/>
                  </a:cubicBezTo>
                  <a:cubicBezTo>
                    <a:pt x="157" y="116"/>
                    <a:pt x="143" y="119"/>
                    <a:pt x="142" y="109"/>
                  </a:cubicBezTo>
                  <a:cubicBezTo>
                    <a:pt x="141" y="107"/>
                    <a:pt x="141" y="105"/>
                    <a:pt x="141" y="102"/>
                  </a:cubicBezTo>
                  <a:cubicBezTo>
                    <a:pt x="141" y="24"/>
                    <a:pt x="141" y="24"/>
                    <a:pt x="141" y="24"/>
                  </a:cubicBezTo>
                  <a:cubicBezTo>
                    <a:pt x="141" y="15"/>
                    <a:pt x="145" y="9"/>
                    <a:pt x="154" y="8"/>
                  </a:cubicBezTo>
                  <a:cubicBezTo>
                    <a:pt x="154" y="8"/>
                    <a:pt x="154" y="8"/>
                    <a:pt x="154" y="8"/>
                  </a:cubicBezTo>
                  <a:cubicBezTo>
                    <a:pt x="158" y="7"/>
                    <a:pt x="158" y="2"/>
                    <a:pt x="158" y="2"/>
                  </a:cubicBezTo>
                  <a:cubicBezTo>
                    <a:pt x="125" y="2"/>
                    <a:pt x="125" y="2"/>
                    <a:pt x="125" y="2"/>
                  </a:cubicBezTo>
                  <a:cubicBezTo>
                    <a:pt x="79" y="91"/>
                    <a:pt x="79" y="91"/>
                    <a:pt x="79" y="91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7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11" y="8"/>
                    <a:pt x="16" y="11"/>
                    <a:pt x="17" y="23"/>
                  </a:cubicBezTo>
                  <a:cubicBezTo>
                    <a:pt x="17" y="97"/>
                    <a:pt x="17" y="97"/>
                    <a:pt x="17" y="97"/>
                  </a:cubicBezTo>
                  <a:cubicBezTo>
                    <a:pt x="17" y="101"/>
                    <a:pt x="17" y="105"/>
                    <a:pt x="16" y="108"/>
                  </a:cubicBezTo>
                  <a:cubicBezTo>
                    <a:pt x="16" y="112"/>
                    <a:pt x="13" y="115"/>
                    <a:pt x="7" y="116"/>
                  </a:cubicBezTo>
                  <a:cubicBezTo>
                    <a:pt x="7" y="116"/>
                    <a:pt x="7" y="116"/>
                    <a:pt x="7" y="116"/>
                  </a:cubicBezTo>
                  <a:cubicBezTo>
                    <a:pt x="2" y="117"/>
                    <a:pt x="2" y="121"/>
                    <a:pt x="2" y="122"/>
                  </a:cubicBezTo>
                  <a:cubicBezTo>
                    <a:pt x="41" y="122"/>
                    <a:pt x="41" y="122"/>
                    <a:pt x="41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0"/>
                    <a:pt x="40" y="117"/>
                    <a:pt x="36" y="116"/>
                  </a:cubicBezTo>
                  <a:cubicBezTo>
                    <a:pt x="30" y="115"/>
                    <a:pt x="27" y="112"/>
                    <a:pt x="26" y="108"/>
                  </a:cubicBezTo>
                  <a:cubicBezTo>
                    <a:pt x="26" y="105"/>
                    <a:pt x="26" y="101"/>
                    <a:pt x="26" y="97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73" y="122"/>
                    <a:pt x="73" y="122"/>
                    <a:pt x="73" y="122"/>
                  </a:cubicBezTo>
                  <a:cubicBezTo>
                    <a:pt x="117" y="37"/>
                    <a:pt x="117" y="37"/>
                    <a:pt x="117" y="37"/>
                  </a:cubicBezTo>
                  <a:cubicBezTo>
                    <a:pt x="117" y="37"/>
                    <a:pt x="117" y="37"/>
                    <a:pt x="117" y="37"/>
                  </a:cubicBezTo>
                  <a:cubicBezTo>
                    <a:pt x="117" y="102"/>
                    <a:pt x="117" y="102"/>
                    <a:pt x="117" y="102"/>
                  </a:cubicBezTo>
                  <a:cubicBezTo>
                    <a:pt x="117" y="106"/>
                    <a:pt x="117" y="109"/>
                    <a:pt x="117" y="112"/>
                  </a:cubicBezTo>
                  <a:cubicBezTo>
                    <a:pt x="116" y="114"/>
                    <a:pt x="113" y="115"/>
                    <a:pt x="108" y="116"/>
                  </a:cubicBezTo>
                  <a:cubicBezTo>
                    <a:pt x="104" y="117"/>
                    <a:pt x="103" y="121"/>
                    <a:pt x="103" y="122"/>
                  </a:cubicBezTo>
                  <a:cubicBezTo>
                    <a:pt x="139" y="122"/>
                    <a:pt x="139" y="122"/>
                    <a:pt x="139" y="122"/>
                  </a:cubicBezTo>
                  <a:cubicBezTo>
                    <a:pt x="143" y="122"/>
                    <a:pt x="143" y="122"/>
                    <a:pt x="143" y="122"/>
                  </a:cubicBezTo>
                  <a:cubicBezTo>
                    <a:pt x="155" y="122"/>
                    <a:pt x="155" y="122"/>
                    <a:pt x="155" y="122"/>
                  </a:cubicBezTo>
                  <a:cubicBezTo>
                    <a:pt x="157" y="122"/>
                    <a:pt x="157" y="122"/>
                    <a:pt x="157" y="122"/>
                  </a:cubicBezTo>
                  <a:cubicBezTo>
                    <a:pt x="191" y="122"/>
                    <a:pt x="191" y="122"/>
                    <a:pt x="191" y="122"/>
                  </a:cubicBezTo>
                  <a:cubicBezTo>
                    <a:pt x="191" y="122"/>
                    <a:pt x="191" y="118"/>
                    <a:pt x="186" y="116"/>
                  </a:cubicBezTo>
                  <a:cubicBezTo>
                    <a:pt x="181" y="114"/>
                    <a:pt x="180" y="109"/>
                    <a:pt x="182" y="104"/>
                  </a:cubicBezTo>
                  <a:cubicBezTo>
                    <a:pt x="190" y="84"/>
                    <a:pt x="190" y="84"/>
                    <a:pt x="190" y="84"/>
                  </a:cubicBezTo>
                  <a:cubicBezTo>
                    <a:pt x="234" y="84"/>
                    <a:pt x="234" y="84"/>
                    <a:pt x="234" y="84"/>
                  </a:cubicBezTo>
                  <a:cubicBezTo>
                    <a:pt x="242" y="104"/>
                    <a:pt x="242" y="104"/>
                    <a:pt x="242" y="104"/>
                  </a:cubicBezTo>
                  <a:cubicBezTo>
                    <a:pt x="244" y="109"/>
                    <a:pt x="243" y="114"/>
                    <a:pt x="239" y="115"/>
                  </a:cubicBezTo>
                  <a:cubicBezTo>
                    <a:pt x="234" y="117"/>
                    <a:pt x="233" y="121"/>
                    <a:pt x="233" y="122"/>
                  </a:cubicBezTo>
                  <a:cubicBezTo>
                    <a:pt x="271" y="122"/>
                    <a:pt x="271" y="122"/>
                    <a:pt x="271" y="122"/>
                  </a:cubicBezTo>
                  <a:cubicBezTo>
                    <a:pt x="273" y="122"/>
                    <a:pt x="273" y="122"/>
                    <a:pt x="273" y="122"/>
                  </a:cubicBezTo>
                  <a:cubicBezTo>
                    <a:pt x="274" y="122"/>
                    <a:pt x="274" y="122"/>
                    <a:pt x="274" y="122"/>
                  </a:cubicBezTo>
                  <a:cubicBezTo>
                    <a:pt x="281" y="122"/>
                    <a:pt x="281" y="122"/>
                    <a:pt x="281" y="122"/>
                  </a:cubicBezTo>
                  <a:cubicBezTo>
                    <a:pt x="282" y="122"/>
                    <a:pt x="282" y="122"/>
                    <a:pt x="282" y="122"/>
                  </a:cubicBezTo>
                  <a:cubicBezTo>
                    <a:pt x="284" y="122"/>
                    <a:pt x="284" y="122"/>
                    <a:pt x="284" y="122"/>
                  </a:cubicBezTo>
                  <a:cubicBezTo>
                    <a:pt x="305" y="122"/>
                    <a:pt x="305" y="122"/>
                    <a:pt x="305" y="122"/>
                  </a:cubicBezTo>
                  <a:cubicBezTo>
                    <a:pt x="305" y="122"/>
                    <a:pt x="306" y="117"/>
                    <a:pt x="300" y="115"/>
                  </a:cubicBezTo>
                  <a:cubicBezTo>
                    <a:pt x="300" y="115"/>
                    <a:pt x="300" y="115"/>
                    <a:pt x="300" y="115"/>
                  </a:cubicBezTo>
                  <a:cubicBezTo>
                    <a:pt x="297" y="113"/>
                    <a:pt x="297" y="109"/>
                    <a:pt x="302" y="101"/>
                  </a:cubicBezTo>
                  <a:cubicBezTo>
                    <a:pt x="326" y="68"/>
                    <a:pt x="326" y="68"/>
                    <a:pt x="326" y="68"/>
                  </a:cubicBezTo>
                  <a:cubicBezTo>
                    <a:pt x="350" y="103"/>
                    <a:pt x="350" y="103"/>
                    <a:pt x="350" y="103"/>
                  </a:cubicBezTo>
                  <a:cubicBezTo>
                    <a:pt x="356" y="112"/>
                    <a:pt x="354" y="115"/>
                    <a:pt x="349" y="116"/>
                  </a:cubicBezTo>
                  <a:cubicBezTo>
                    <a:pt x="345" y="118"/>
                    <a:pt x="345" y="121"/>
                    <a:pt x="345" y="122"/>
                  </a:cubicBezTo>
                  <a:cubicBezTo>
                    <a:pt x="394" y="122"/>
                    <a:pt x="394" y="122"/>
                    <a:pt x="394" y="122"/>
                  </a:cubicBezTo>
                  <a:cubicBezTo>
                    <a:pt x="394" y="122"/>
                    <a:pt x="395" y="118"/>
                    <a:pt x="391" y="116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3" name="Freeform 9"/>
            <p:cNvSpPr>
              <a:spLocks/>
            </p:cNvSpPr>
            <p:nvPr userDrawn="1"/>
          </p:nvSpPr>
          <p:spPr bwMode="auto">
            <a:xfrm>
              <a:off x="11201401" y="2182813"/>
              <a:ext cx="195263" cy="220663"/>
            </a:xfrm>
            <a:custGeom>
              <a:avLst/>
              <a:gdLst>
                <a:gd name="T0" fmla="*/ 0 w 105"/>
                <a:gd name="T1" fmla="*/ 114 h 119"/>
                <a:gd name="T2" fmla="*/ 16 w 105"/>
                <a:gd name="T3" fmla="*/ 109 h 119"/>
                <a:gd name="T4" fmla="*/ 17 w 105"/>
                <a:gd name="T5" fmla="*/ 99 h 119"/>
                <a:gd name="T6" fmla="*/ 17 w 105"/>
                <a:gd name="T7" fmla="*/ 20 h 119"/>
                <a:gd name="T8" fmla="*/ 16 w 105"/>
                <a:gd name="T9" fmla="*/ 10 h 119"/>
                <a:gd name="T10" fmla="*/ 0 w 105"/>
                <a:gd name="T11" fmla="*/ 6 h 119"/>
                <a:gd name="T12" fmla="*/ 0 w 105"/>
                <a:gd name="T13" fmla="*/ 0 h 119"/>
                <a:gd name="T14" fmla="*/ 59 w 105"/>
                <a:gd name="T15" fmla="*/ 0 h 119"/>
                <a:gd name="T16" fmla="*/ 59 w 105"/>
                <a:gd name="T17" fmla="*/ 6 h 119"/>
                <a:gd name="T18" fmla="*/ 44 w 105"/>
                <a:gd name="T19" fmla="*/ 10 h 119"/>
                <a:gd name="T20" fmla="*/ 43 w 105"/>
                <a:gd name="T21" fmla="*/ 20 h 119"/>
                <a:gd name="T22" fmla="*/ 43 w 105"/>
                <a:gd name="T23" fmla="*/ 100 h 119"/>
                <a:gd name="T24" fmla="*/ 65 w 105"/>
                <a:gd name="T25" fmla="*/ 113 h 119"/>
                <a:gd name="T26" fmla="*/ 100 w 105"/>
                <a:gd name="T27" fmla="*/ 88 h 119"/>
                <a:gd name="T28" fmla="*/ 105 w 105"/>
                <a:gd name="T29" fmla="*/ 88 h 119"/>
                <a:gd name="T30" fmla="*/ 99 w 105"/>
                <a:gd name="T31" fmla="*/ 119 h 119"/>
                <a:gd name="T32" fmla="*/ 0 w 105"/>
                <a:gd name="T33" fmla="*/ 119 h 119"/>
                <a:gd name="T34" fmla="*/ 0 w 105"/>
                <a:gd name="T35" fmla="*/ 11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5" h="119">
                  <a:moveTo>
                    <a:pt x="0" y="114"/>
                  </a:moveTo>
                  <a:cubicBezTo>
                    <a:pt x="9" y="113"/>
                    <a:pt x="15" y="112"/>
                    <a:pt x="16" y="109"/>
                  </a:cubicBezTo>
                  <a:cubicBezTo>
                    <a:pt x="17" y="106"/>
                    <a:pt x="17" y="103"/>
                    <a:pt x="17" y="9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16"/>
                    <a:pt x="17" y="13"/>
                    <a:pt x="16" y="10"/>
                  </a:cubicBezTo>
                  <a:cubicBezTo>
                    <a:pt x="15" y="7"/>
                    <a:pt x="9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1" y="6"/>
                    <a:pt x="44" y="7"/>
                    <a:pt x="44" y="10"/>
                  </a:cubicBezTo>
                  <a:cubicBezTo>
                    <a:pt x="43" y="13"/>
                    <a:pt x="43" y="16"/>
                    <a:pt x="43" y="20"/>
                  </a:cubicBezTo>
                  <a:cubicBezTo>
                    <a:pt x="43" y="100"/>
                    <a:pt x="43" y="100"/>
                    <a:pt x="43" y="100"/>
                  </a:cubicBezTo>
                  <a:cubicBezTo>
                    <a:pt x="43" y="112"/>
                    <a:pt x="50" y="113"/>
                    <a:pt x="65" y="113"/>
                  </a:cubicBezTo>
                  <a:cubicBezTo>
                    <a:pt x="89" y="113"/>
                    <a:pt x="92" y="103"/>
                    <a:pt x="100" y="88"/>
                  </a:cubicBezTo>
                  <a:cubicBezTo>
                    <a:pt x="105" y="88"/>
                    <a:pt x="105" y="88"/>
                    <a:pt x="105" y="88"/>
                  </a:cubicBezTo>
                  <a:cubicBezTo>
                    <a:pt x="99" y="119"/>
                    <a:pt x="99" y="119"/>
                    <a:pt x="9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14"/>
                    <a:pt x="0" y="114"/>
                    <a:pt x="0" y="114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4" name="Freeform 10"/>
            <p:cNvSpPr>
              <a:spLocks/>
            </p:cNvSpPr>
            <p:nvPr userDrawn="1"/>
          </p:nvSpPr>
          <p:spPr bwMode="auto">
            <a:xfrm>
              <a:off x="11418888" y="2182813"/>
              <a:ext cx="109538" cy="220663"/>
            </a:xfrm>
            <a:custGeom>
              <a:avLst/>
              <a:gdLst>
                <a:gd name="T0" fmla="*/ 43 w 59"/>
                <a:gd name="T1" fmla="*/ 99 h 119"/>
                <a:gd name="T2" fmla="*/ 44 w 59"/>
                <a:gd name="T3" fmla="*/ 109 h 119"/>
                <a:gd name="T4" fmla="*/ 59 w 59"/>
                <a:gd name="T5" fmla="*/ 114 h 119"/>
                <a:gd name="T6" fmla="*/ 59 w 59"/>
                <a:gd name="T7" fmla="*/ 119 h 119"/>
                <a:gd name="T8" fmla="*/ 0 w 59"/>
                <a:gd name="T9" fmla="*/ 119 h 119"/>
                <a:gd name="T10" fmla="*/ 0 w 59"/>
                <a:gd name="T11" fmla="*/ 114 h 119"/>
                <a:gd name="T12" fmla="*/ 16 w 59"/>
                <a:gd name="T13" fmla="*/ 109 h 119"/>
                <a:gd name="T14" fmla="*/ 17 w 59"/>
                <a:gd name="T15" fmla="*/ 99 h 119"/>
                <a:gd name="T16" fmla="*/ 17 w 59"/>
                <a:gd name="T17" fmla="*/ 20 h 119"/>
                <a:gd name="T18" fmla="*/ 16 w 59"/>
                <a:gd name="T19" fmla="*/ 10 h 119"/>
                <a:gd name="T20" fmla="*/ 0 w 59"/>
                <a:gd name="T21" fmla="*/ 6 h 119"/>
                <a:gd name="T22" fmla="*/ 0 w 59"/>
                <a:gd name="T23" fmla="*/ 0 h 119"/>
                <a:gd name="T24" fmla="*/ 59 w 59"/>
                <a:gd name="T25" fmla="*/ 0 h 119"/>
                <a:gd name="T26" fmla="*/ 59 w 59"/>
                <a:gd name="T27" fmla="*/ 6 h 119"/>
                <a:gd name="T28" fmla="*/ 44 w 59"/>
                <a:gd name="T29" fmla="*/ 10 h 119"/>
                <a:gd name="T30" fmla="*/ 43 w 59"/>
                <a:gd name="T31" fmla="*/ 20 h 119"/>
                <a:gd name="T32" fmla="*/ 43 w 59"/>
                <a:gd name="T33" fmla="*/ 9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9" h="119">
                  <a:moveTo>
                    <a:pt x="43" y="99"/>
                  </a:moveTo>
                  <a:cubicBezTo>
                    <a:pt x="43" y="103"/>
                    <a:pt x="43" y="106"/>
                    <a:pt x="44" y="109"/>
                  </a:cubicBezTo>
                  <a:cubicBezTo>
                    <a:pt x="44" y="112"/>
                    <a:pt x="51" y="113"/>
                    <a:pt x="59" y="114"/>
                  </a:cubicBezTo>
                  <a:cubicBezTo>
                    <a:pt x="59" y="119"/>
                    <a:pt x="59" y="119"/>
                    <a:pt x="5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9" y="113"/>
                    <a:pt x="15" y="112"/>
                    <a:pt x="16" y="109"/>
                  </a:cubicBezTo>
                  <a:cubicBezTo>
                    <a:pt x="17" y="106"/>
                    <a:pt x="17" y="103"/>
                    <a:pt x="17" y="9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16"/>
                    <a:pt x="17" y="13"/>
                    <a:pt x="16" y="10"/>
                  </a:cubicBezTo>
                  <a:cubicBezTo>
                    <a:pt x="15" y="7"/>
                    <a:pt x="9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1" y="6"/>
                    <a:pt x="44" y="7"/>
                    <a:pt x="44" y="10"/>
                  </a:cubicBezTo>
                  <a:cubicBezTo>
                    <a:pt x="43" y="13"/>
                    <a:pt x="43" y="16"/>
                    <a:pt x="43" y="20"/>
                  </a:cubicBezTo>
                  <a:cubicBezTo>
                    <a:pt x="43" y="99"/>
                    <a:pt x="43" y="99"/>
                    <a:pt x="43" y="99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11553826" y="2182813"/>
              <a:ext cx="171450" cy="220663"/>
            </a:xfrm>
            <a:custGeom>
              <a:avLst/>
              <a:gdLst>
                <a:gd name="T0" fmla="*/ 0 w 92"/>
                <a:gd name="T1" fmla="*/ 0 h 119"/>
                <a:gd name="T2" fmla="*/ 92 w 92"/>
                <a:gd name="T3" fmla="*/ 0 h 119"/>
                <a:gd name="T4" fmla="*/ 92 w 92"/>
                <a:gd name="T5" fmla="*/ 28 h 119"/>
                <a:gd name="T6" fmla="*/ 87 w 92"/>
                <a:gd name="T7" fmla="*/ 28 h 119"/>
                <a:gd name="T8" fmla="*/ 66 w 92"/>
                <a:gd name="T9" fmla="*/ 7 h 119"/>
                <a:gd name="T10" fmla="*/ 43 w 92"/>
                <a:gd name="T11" fmla="*/ 7 h 119"/>
                <a:gd name="T12" fmla="*/ 43 w 92"/>
                <a:gd name="T13" fmla="*/ 57 h 119"/>
                <a:gd name="T14" fmla="*/ 60 w 92"/>
                <a:gd name="T15" fmla="*/ 57 h 119"/>
                <a:gd name="T16" fmla="*/ 77 w 92"/>
                <a:gd name="T17" fmla="*/ 41 h 119"/>
                <a:gd name="T18" fmla="*/ 82 w 92"/>
                <a:gd name="T19" fmla="*/ 41 h 119"/>
                <a:gd name="T20" fmla="*/ 82 w 92"/>
                <a:gd name="T21" fmla="*/ 81 h 119"/>
                <a:gd name="T22" fmla="*/ 77 w 92"/>
                <a:gd name="T23" fmla="*/ 81 h 119"/>
                <a:gd name="T24" fmla="*/ 60 w 92"/>
                <a:gd name="T25" fmla="*/ 64 h 119"/>
                <a:gd name="T26" fmla="*/ 43 w 92"/>
                <a:gd name="T27" fmla="*/ 64 h 119"/>
                <a:gd name="T28" fmla="*/ 43 w 92"/>
                <a:gd name="T29" fmla="*/ 99 h 119"/>
                <a:gd name="T30" fmla="*/ 43 w 92"/>
                <a:gd name="T31" fmla="*/ 109 h 119"/>
                <a:gd name="T32" fmla="*/ 59 w 92"/>
                <a:gd name="T33" fmla="*/ 114 h 119"/>
                <a:gd name="T34" fmla="*/ 59 w 92"/>
                <a:gd name="T35" fmla="*/ 119 h 119"/>
                <a:gd name="T36" fmla="*/ 0 w 92"/>
                <a:gd name="T37" fmla="*/ 119 h 119"/>
                <a:gd name="T38" fmla="*/ 0 w 92"/>
                <a:gd name="T39" fmla="*/ 114 h 119"/>
                <a:gd name="T40" fmla="*/ 16 w 92"/>
                <a:gd name="T41" fmla="*/ 109 h 119"/>
                <a:gd name="T42" fmla="*/ 16 w 92"/>
                <a:gd name="T43" fmla="*/ 99 h 119"/>
                <a:gd name="T44" fmla="*/ 16 w 92"/>
                <a:gd name="T45" fmla="*/ 20 h 119"/>
                <a:gd name="T46" fmla="*/ 16 w 92"/>
                <a:gd name="T47" fmla="*/ 10 h 119"/>
                <a:gd name="T48" fmla="*/ 0 w 92"/>
                <a:gd name="T49" fmla="*/ 6 h 119"/>
                <a:gd name="T50" fmla="*/ 0 w 92"/>
                <a:gd name="T51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2" h="119">
                  <a:moveTo>
                    <a:pt x="0" y="0"/>
                  </a:moveTo>
                  <a:cubicBezTo>
                    <a:pt x="92" y="0"/>
                    <a:pt x="92" y="0"/>
                    <a:pt x="92" y="0"/>
                  </a:cubicBezTo>
                  <a:cubicBezTo>
                    <a:pt x="92" y="28"/>
                    <a:pt x="92" y="28"/>
                    <a:pt x="92" y="28"/>
                  </a:cubicBezTo>
                  <a:cubicBezTo>
                    <a:pt x="87" y="28"/>
                    <a:pt x="87" y="28"/>
                    <a:pt x="87" y="28"/>
                  </a:cubicBezTo>
                  <a:cubicBezTo>
                    <a:pt x="84" y="16"/>
                    <a:pt x="79" y="7"/>
                    <a:pt x="66" y="7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3" y="57"/>
                    <a:pt x="43" y="57"/>
                    <a:pt x="43" y="57"/>
                  </a:cubicBezTo>
                  <a:cubicBezTo>
                    <a:pt x="60" y="57"/>
                    <a:pt x="60" y="57"/>
                    <a:pt x="60" y="57"/>
                  </a:cubicBezTo>
                  <a:cubicBezTo>
                    <a:pt x="72" y="57"/>
                    <a:pt x="77" y="51"/>
                    <a:pt x="77" y="41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82" y="81"/>
                    <a:pt x="82" y="81"/>
                    <a:pt x="82" y="81"/>
                  </a:cubicBezTo>
                  <a:cubicBezTo>
                    <a:pt x="77" y="81"/>
                    <a:pt x="77" y="81"/>
                    <a:pt x="77" y="81"/>
                  </a:cubicBezTo>
                  <a:cubicBezTo>
                    <a:pt x="77" y="71"/>
                    <a:pt x="73" y="64"/>
                    <a:pt x="60" y="64"/>
                  </a:cubicBezTo>
                  <a:cubicBezTo>
                    <a:pt x="43" y="64"/>
                    <a:pt x="43" y="64"/>
                    <a:pt x="43" y="64"/>
                  </a:cubicBezTo>
                  <a:cubicBezTo>
                    <a:pt x="43" y="99"/>
                    <a:pt x="43" y="99"/>
                    <a:pt x="43" y="99"/>
                  </a:cubicBezTo>
                  <a:cubicBezTo>
                    <a:pt x="43" y="103"/>
                    <a:pt x="43" y="106"/>
                    <a:pt x="43" y="109"/>
                  </a:cubicBezTo>
                  <a:cubicBezTo>
                    <a:pt x="44" y="112"/>
                    <a:pt x="50" y="113"/>
                    <a:pt x="59" y="114"/>
                  </a:cubicBezTo>
                  <a:cubicBezTo>
                    <a:pt x="59" y="119"/>
                    <a:pt x="59" y="119"/>
                    <a:pt x="5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9" y="113"/>
                    <a:pt x="15" y="112"/>
                    <a:pt x="16" y="109"/>
                  </a:cubicBezTo>
                  <a:cubicBezTo>
                    <a:pt x="16" y="106"/>
                    <a:pt x="16" y="103"/>
                    <a:pt x="16" y="99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6"/>
                    <a:pt x="16" y="13"/>
                    <a:pt x="16" y="10"/>
                  </a:cubicBezTo>
                  <a:cubicBezTo>
                    <a:pt x="15" y="7"/>
                    <a:pt x="9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6" name="Freeform 12"/>
            <p:cNvSpPr>
              <a:spLocks/>
            </p:cNvSpPr>
            <p:nvPr userDrawn="1"/>
          </p:nvSpPr>
          <p:spPr bwMode="auto">
            <a:xfrm>
              <a:off x="11739563" y="2182813"/>
              <a:ext cx="195263" cy="220663"/>
            </a:xfrm>
            <a:custGeom>
              <a:avLst/>
              <a:gdLst>
                <a:gd name="T0" fmla="*/ 0 w 105"/>
                <a:gd name="T1" fmla="*/ 114 h 119"/>
                <a:gd name="T2" fmla="*/ 16 w 105"/>
                <a:gd name="T3" fmla="*/ 109 h 119"/>
                <a:gd name="T4" fmla="*/ 17 w 105"/>
                <a:gd name="T5" fmla="*/ 99 h 119"/>
                <a:gd name="T6" fmla="*/ 17 w 105"/>
                <a:gd name="T7" fmla="*/ 20 h 119"/>
                <a:gd name="T8" fmla="*/ 16 w 105"/>
                <a:gd name="T9" fmla="*/ 10 h 119"/>
                <a:gd name="T10" fmla="*/ 0 w 105"/>
                <a:gd name="T11" fmla="*/ 6 h 119"/>
                <a:gd name="T12" fmla="*/ 0 w 105"/>
                <a:gd name="T13" fmla="*/ 0 h 119"/>
                <a:gd name="T14" fmla="*/ 92 w 105"/>
                <a:gd name="T15" fmla="*/ 0 h 119"/>
                <a:gd name="T16" fmla="*/ 92 w 105"/>
                <a:gd name="T17" fmla="*/ 28 h 119"/>
                <a:gd name="T18" fmla="*/ 87 w 105"/>
                <a:gd name="T19" fmla="*/ 28 h 119"/>
                <a:gd name="T20" fmla="*/ 67 w 105"/>
                <a:gd name="T21" fmla="*/ 7 h 119"/>
                <a:gd name="T22" fmla="*/ 43 w 105"/>
                <a:gd name="T23" fmla="*/ 7 h 119"/>
                <a:gd name="T24" fmla="*/ 43 w 105"/>
                <a:gd name="T25" fmla="*/ 54 h 119"/>
                <a:gd name="T26" fmla="*/ 58 w 105"/>
                <a:gd name="T27" fmla="*/ 54 h 119"/>
                <a:gd name="T28" fmla="*/ 75 w 105"/>
                <a:gd name="T29" fmla="*/ 38 h 119"/>
                <a:gd name="T30" fmla="*/ 80 w 105"/>
                <a:gd name="T31" fmla="*/ 38 h 119"/>
                <a:gd name="T32" fmla="*/ 80 w 105"/>
                <a:gd name="T33" fmla="*/ 77 h 119"/>
                <a:gd name="T34" fmla="*/ 75 w 105"/>
                <a:gd name="T35" fmla="*/ 77 h 119"/>
                <a:gd name="T36" fmla="*/ 58 w 105"/>
                <a:gd name="T37" fmla="*/ 60 h 119"/>
                <a:gd name="T38" fmla="*/ 43 w 105"/>
                <a:gd name="T39" fmla="*/ 60 h 119"/>
                <a:gd name="T40" fmla="*/ 43 w 105"/>
                <a:gd name="T41" fmla="*/ 99 h 119"/>
                <a:gd name="T42" fmla="*/ 65 w 105"/>
                <a:gd name="T43" fmla="*/ 113 h 119"/>
                <a:gd name="T44" fmla="*/ 100 w 105"/>
                <a:gd name="T45" fmla="*/ 88 h 119"/>
                <a:gd name="T46" fmla="*/ 105 w 105"/>
                <a:gd name="T47" fmla="*/ 88 h 119"/>
                <a:gd name="T48" fmla="*/ 99 w 105"/>
                <a:gd name="T49" fmla="*/ 119 h 119"/>
                <a:gd name="T50" fmla="*/ 0 w 105"/>
                <a:gd name="T51" fmla="*/ 119 h 119"/>
                <a:gd name="T52" fmla="*/ 0 w 105"/>
                <a:gd name="T53" fmla="*/ 11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5" h="119">
                  <a:moveTo>
                    <a:pt x="0" y="114"/>
                  </a:moveTo>
                  <a:cubicBezTo>
                    <a:pt x="9" y="113"/>
                    <a:pt x="15" y="112"/>
                    <a:pt x="16" y="109"/>
                  </a:cubicBezTo>
                  <a:cubicBezTo>
                    <a:pt x="17" y="106"/>
                    <a:pt x="17" y="103"/>
                    <a:pt x="17" y="9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16"/>
                    <a:pt x="17" y="13"/>
                    <a:pt x="16" y="10"/>
                  </a:cubicBezTo>
                  <a:cubicBezTo>
                    <a:pt x="15" y="7"/>
                    <a:pt x="9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92" y="0"/>
                    <a:pt x="92" y="0"/>
                    <a:pt x="92" y="0"/>
                  </a:cubicBezTo>
                  <a:cubicBezTo>
                    <a:pt x="92" y="28"/>
                    <a:pt x="92" y="28"/>
                    <a:pt x="92" y="28"/>
                  </a:cubicBezTo>
                  <a:cubicBezTo>
                    <a:pt x="87" y="28"/>
                    <a:pt x="87" y="28"/>
                    <a:pt x="87" y="28"/>
                  </a:cubicBezTo>
                  <a:cubicBezTo>
                    <a:pt x="84" y="16"/>
                    <a:pt x="80" y="7"/>
                    <a:pt x="67" y="7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58" y="54"/>
                    <a:pt x="58" y="54"/>
                    <a:pt x="58" y="54"/>
                  </a:cubicBezTo>
                  <a:cubicBezTo>
                    <a:pt x="70" y="54"/>
                    <a:pt x="75" y="47"/>
                    <a:pt x="75" y="38"/>
                  </a:cubicBezTo>
                  <a:cubicBezTo>
                    <a:pt x="80" y="38"/>
                    <a:pt x="80" y="38"/>
                    <a:pt x="80" y="38"/>
                  </a:cubicBezTo>
                  <a:cubicBezTo>
                    <a:pt x="80" y="77"/>
                    <a:pt x="80" y="77"/>
                    <a:pt x="80" y="77"/>
                  </a:cubicBezTo>
                  <a:cubicBezTo>
                    <a:pt x="75" y="77"/>
                    <a:pt x="75" y="77"/>
                    <a:pt x="75" y="77"/>
                  </a:cubicBezTo>
                  <a:cubicBezTo>
                    <a:pt x="75" y="68"/>
                    <a:pt x="71" y="60"/>
                    <a:pt x="58" y="60"/>
                  </a:cubicBezTo>
                  <a:cubicBezTo>
                    <a:pt x="43" y="60"/>
                    <a:pt x="43" y="60"/>
                    <a:pt x="43" y="60"/>
                  </a:cubicBezTo>
                  <a:cubicBezTo>
                    <a:pt x="43" y="99"/>
                    <a:pt x="43" y="99"/>
                    <a:pt x="43" y="99"/>
                  </a:cubicBezTo>
                  <a:cubicBezTo>
                    <a:pt x="43" y="112"/>
                    <a:pt x="50" y="113"/>
                    <a:pt x="65" y="113"/>
                  </a:cubicBezTo>
                  <a:cubicBezTo>
                    <a:pt x="89" y="113"/>
                    <a:pt x="92" y="103"/>
                    <a:pt x="100" y="88"/>
                  </a:cubicBezTo>
                  <a:cubicBezTo>
                    <a:pt x="105" y="88"/>
                    <a:pt x="105" y="88"/>
                    <a:pt x="105" y="88"/>
                  </a:cubicBezTo>
                  <a:cubicBezTo>
                    <a:pt x="99" y="119"/>
                    <a:pt x="99" y="119"/>
                    <a:pt x="9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14"/>
                    <a:pt x="0" y="114"/>
                    <a:pt x="0" y="114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7" name="Freeform 13"/>
            <p:cNvSpPr>
              <a:spLocks/>
            </p:cNvSpPr>
            <p:nvPr userDrawn="1"/>
          </p:nvSpPr>
          <p:spPr bwMode="auto">
            <a:xfrm>
              <a:off x="11215688" y="2463800"/>
              <a:ext cx="14288" cy="77788"/>
            </a:xfrm>
            <a:custGeom>
              <a:avLst/>
              <a:gdLst>
                <a:gd name="T0" fmla="*/ 0 w 9"/>
                <a:gd name="T1" fmla="*/ 49 h 49"/>
                <a:gd name="T2" fmla="*/ 9 w 9"/>
                <a:gd name="T3" fmla="*/ 49 h 49"/>
                <a:gd name="T4" fmla="*/ 9 w 9"/>
                <a:gd name="T5" fmla="*/ 0 h 49"/>
                <a:gd name="T6" fmla="*/ 0 w 9"/>
                <a:gd name="T7" fmla="*/ 0 h 49"/>
                <a:gd name="T8" fmla="*/ 0 w 9"/>
                <a:gd name="T9" fmla="*/ 49 h 49"/>
                <a:gd name="T10" fmla="*/ 0 w 9"/>
                <a:gd name="T11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49">
                  <a:moveTo>
                    <a:pt x="0" y="49"/>
                  </a:moveTo>
                  <a:lnTo>
                    <a:pt x="9" y="49"/>
                  </a:lnTo>
                  <a:lnTo>
                    <a:pt x="9" y="0"/>
                  </a:lnTo>
                  <a:lnTo>
                    <a:pt x="0" y="0"/>
                  </a:lnTo>
                  <a:lnTo>
                    <a:pt x="0" y="49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8" name="Freeform 14"/>
            <p:cNvSpPr>
              <a:spLocks/>
            </p:cNvSpPr>
            <p:nvPr userDrawn="1"/>
          </p:nvSpPr>
          <p:spPr bwMode="auto">
            <a:xfrm>
              <a:off x="11266488" y="2463800"/>
              <a:ext cx="58738" cy="77788"/>
            </a:xfrm>
            <a:custGeom>
              <a:avLst/>
              <a:gdLst>
                <a:gd name="T0" fmla="*/ 28 w 37"/>
                <a:gd name="T1" fmla="*/ 40 h 49"/>
                <a:gd name="T2" fmla="*/ 28 w 37"/>
                <a:gd name="T3" fmla="*/ 40 h 49"/>
                <a:gd name="T4" fmla="*/ 14 w 37"/>
                <a:gd name="T5" fmla="*/ 1 h 49"/>
                <a:gd name="T6" fmla="*/ 14 w 37"/>
                <a:gd name="T7" fmla="*/ 0 h 49"/>
                <a:gd name="T8" fmla="*/ 0 w 37"/>
                <a:gd name="T9" fmla="*/ 0 h 49"/>
                <a:gd name="T10" fmla="*/ 0 w 37"/>
                <a:gd name="T11" fmla="*/ 49 h 49"/>
                <a:gd name="T12" fmla="*/ 8 w 37"/>
                <a:gd name="T13" fmla="*/ 49 h 49"/>
                <a:gd name="T14" fmla="*/ 8 w 37"/>
                <a:gd name="T15" fmla="*/ 9 h 49"/>
                <a:gd name="T16" fmla="*/ 8 w 37"/>
                <a:gd name="T17" fmla="*/ 9 h 49"/>
                <a:gd name="T18" fmla="*/ 23 w 37"/>
                <a:gd name="T19" fmla="*/ 49 h 49"/>
                <a:gd name="T20" fmla="*/ 23 w 37"/>
                <a:gd name="T21" fmla="*/ 49 h 49"/>
                <a:gd name="T22" fmla="*/ 37 w 37"/>
                <a:gd name="T23" fmla="*/ 49 h 49"/>
                <a:gd name="T24" fmla="*/ 37 w 37"/>
                <a:gd name="T25" fmla="*/ 0 h 49"/>
                <a:gd name="T26" fmla="*/ 28 w 37"/>
                <a:gd name="T27" fmla="*/ 0 h 49"/>
                <a:gd name="T28" fmla="*/ 28 w 37"/>
                <a:gd name="T29" fmla="*/ 40 h 49"/>
                <a:gd name="T30" fmla="*/ 28 w 37"/>
                <a:gd name="T31" fmla="*/ 4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7" h="49">
                  <a:moveTo>
                    <a:pt x="28" y="40"/>
                  </a:moveTo>
                  <a:lnTo>
                    <a:pt x="28" y="40"/>
                  </a:lnTo>
                  <a:lnTo>
                    <a:pt x="14" y="1"/>
                  </a:lnTo>
                  <a:lnTo>
                    <a:pt x="14" y="0"/>
                  </a:lnTo>
                  <a:lnTo>
                    <a:pt x="0" y="0"/>
                  </a:lnTo>
                  <a:lnTo>
                    <a:pt x="0" y="49"/>
                  </a:lnTo>
                  <a:lnTo>
                    <a:pt x="8" y="49"/>
                  </a:lnTo>
                  <a:lnTo>
                    <a:pt x="8" y="9"/>
                  </a:lnTo>
                  <a:lnTo>
                    <a:pt x="8" y="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37" y="49"/>
                  </a:lnTo>
                  <a:lnTo>
                    <a:pt x="37" y="0"/>
                  </a:lnTo>
                  <a:lnTo>
                    <a:pt x="28" y="0"/>
                  </a:lnTo>
                  <a:lnTo>
                    <a:pt x="28" y="40"/>
                  </a:lnTo>
                  <a:lnTo>
                    <a:pt x="28" y="40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9" name="Freeform 15"/>
            <p:cNvSpPr>
              <a:spLocks/>
            </p:cNvSpPr>
            <p:nvPr userDrawn="1"/>
          </p:nvSpPr>
          <p:spPr bwMode="auto">
            <a:xfrm>
              <a:off x="11356976" y="2463800"/>
              <a:ext cx="50800" cy="80963"/>
            </a:xfrm>
            <a:custGeom>
              <a:avLst/>
              <a:gdLst>
                <a:gd name="T0" fmla="*/ 16 w 27"/>
                <a:gd name="T1" fmla="*/ 18 h 43"/>
                <a:gd name="T2" fmla="*/ 7 w 27"/>
                <a:gd name="T3" fmla="*/ 12 h 43"/>
                <a:gd name="T4" fmla="*/ 14 w 27"/>
                <a:gd name="T5" fmla="*/ 7 h 43"/>
                <a:gd name="T6" fmla="*/ 26 w 27"/>
                <a:gd name="T7" fmla="*/ 8 h 43"/>
                <a:gd name="T8" fmla="*/ 26 w 27"/>
                <a:gd name="T9" fmla="*/ 8 h 43"/>
                <a:gd name="T10" fmla="*/ 26 w 27"/>
                <a:gd name="T11" fmla="*/ 1 h 43"/>
                <a:gd name="T12" fmla="*/ 26 w 27"/>
                <a:gd name="T13" fmla="*/ 1 h 43"/>
                <a:gd name="T14" fmla="*/ 14 w 27"/>
                <a:gd name="T15" fmla="*/ 0 h 43"/>
                <a:gd name="T16" fmla="*/ 0 w 27"/>
                <a:gd name="T17" fmla="*/ 12 h 43"/>
                <a:gd name="T18" fmla="*/ 12 w 27"/>
                <a:gd name="T19" fmla="*/ 24 h 43"/>
                <a:gd name="T20" fmla="*/ 20 w 27"/>
                <a:gd name="T21" fmla="*/ 30 h 43"/>
                <a:gd name="T22" fmla="*/ 13 w 27"/>
                <a:gd name="T23" fmla="*/ 36 h 43"/>
                <a:gd name="T24" fmla="*/ 1 w 27"/>
                <a:gd name="T25" fmla="*/ 35 h 43"/>
                <a:gd name="T26" fmla="*/ 1 w 27"/>
                <a:gd name="T27" fmla="*/ 35 h 43"/>
                <a:gd name="T28" fmla="*/ 0 w 27"/>
                <a:gd name="T29" fmla="*/ 42 h 43"/>
                <a:gd name="T30" fmla="*/ 1 w 27"/>
                <a:gd name="T31" fmla="*/ 42 h 43"/>
                <a:gd name="T32" fmla="*/ 13 w 27"/>
                <a:gd name="T33" fmla="*/ 43 h 43"/>
                <a:gd name="T34" fmla="*/ 27 w 27"/>
                <a:gd name="T35" fmla="*/ 30 h 43"/>
                <a:gd name="T36" fmla="*/ 16 w 27"/>
                <a:gd name="T37" fmla="*/ 1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" h="43">
                  <a:moveTo>
                    <a:pt x="16" y="18"/>
                  </a:moveTo>
                  <a:cubicBezTo>
                    <a:pt x="9" y="16"/>
                    <a:pt x="7" y="15"/>
                    <a:pt x="7" y="12"/>
                  </a:cubicBezTo>
                  <a:cubicBezTo>
                    <a:pt x="7" y="8"/>
                    <a:pt x="11" y="7"/>
                    <a:pt x="14" y="7"/>
                  </a:cubicBezTo>
                  <a:cubicBezTo>
                    <a:pt x="17" y="7"/>
                    <a:pt x="26" y="8"/>
                    <a:pt x="26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19" y="0"/>
                    <a:pt x="14" y="0"/>
                  </a:cubicBezTo>
                  <a:cubicBezTo>
                    <a:pt x="5" y="0"/>
                    <a:pt x="0" y="4"/>
                    <a:pt x="0" y="12"/>
                  </a:cubicBezTo>
                  <a:cubicBezTo>
                    <a:pt x="0" y="19"/>
                    <a:pt x="4" y="22"/>
                    <a:pt x="12" y="24"/>
                  </a:cubicBezTo>
                  <a:cubicBezTo>
                    <a:pt x="18" y="26"/>
                    <a:pt x="20" y="27"/>
                    <a:pt x="20" y="30"/>
                  </a:cubicBezTo>
                  <a:cubicBezTo>
                    <a:pt x="20" y="34"/>
                    <a:pt x="18" y="36"/>
                    <a:pt x="13" y="36"/>
                  </a:cubicBezTo>
                  <a:cubicBezTo>
                    <a:pt x="9" y="36"/>
                    <a:pt x="1" y="35"/>
                    <a:pt x="1" y="35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1" y="42"/>
                    <a:pt x="8" y="43"/>
                    <a:pt x="13" y="43"/>
                  </a:cubicBezTo>
                  <a:cubicBezTo>
                    <a:pt x="23" y="43"/>
                    <a:pt x="27" y="39"/>
                    <a:pt x="27" y="30"/>
                  </a:cubicBezTo>
                  <a:cubicBezTo>
                    <a:pt x="27" y="23"/>
                    <a:pt x="24" y="21"/>
                    <a:pt x="16" y="18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20" name="Freeform 16"/>
            <p:cNvSpPr>
              <a:spLocks/>
            </p:cNvSpPr>
            <p:nvPr userDrawn="1"/>
          </p:nvSpPr>
          <p:spPr bwMode="auto">
            <a:xfrm>
              <a:off x="11436351" y="2463800"/>
              <a:ext cx="55563" cy="80963"/>
            </a:xfrm>
            <a:custGeom>
              <a:avLst/>
              <a:gdLst>
                <a:gd name="T0" fmla="*/ 22 w 30"/>
                <a:gd name="T1" fmla="*/ 29 h 43"/>
                <a:gd name="T2" fmla="*/ 15 w 30"/>
                <a:gd name="T3" fmla="*/ 36 h 43"/>
                <a:gd name="T4" fmla="*/ 7 w 30"/>
                <a:gd name="T5" fmla="*/ 29 h 43"/>
                <a:gd name="T6" fmla="*/ 7 w 30"/>
                <a:gd name="T7" fmla="*/ 0 h 43"/>
                <a:gd name="T8" fmla="*/ 0 w 30"/>
                <a:gd name="T9" fmla="*/ 0 h 43"/>
                <a:gd name="T10" fmla="*/ 0 w 30"/>
                <a:gd name="T11" fmla="*/ 29 h 43"/>
                <a:gd name="T12" fmla="*/ 15 w 30"/>
                <a:gd name="T13" fmla="*/ 43 h 43"/>
                <a:gd name="T14" fmla="*/ 30 w 30"/>
                <a:gd name="T15" fmla="*/ 29 h 43"/>
                <a:gd name="T16" fmla="*/ 30 w 30"/>
                <a:gd name="T17" fmla="*/ 0 h 43"/>
                <a:gd name="T18" fmla="*/ 22 w 30"/>
                <a:gd name="T19" fmla="*/ 0 h 43"/>
                <a:gd name="T20" fmla="*/ 22 w 30"/>
                <a:gd name="T21" fmla="*/ 2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" h="43">
                  <a:moveTo>
                    <a:pt x="22" y="29"/>
                  </a:moveTo>
                  <a:cubicBezTo>
                    <a:pt x="22" y="34"/>
                    <a:pt x="20" y="36"/>
                    <a:pt x="15" y="36"/>
                  </a:cubicBezTo>
                  <a:cubicBezTo>
                    <a:pt x="9" y="36"/>
                    <a:pt x="7" y="34"/>
                    <a:pt x="7" y="29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8"/>
                    <a:pt x="4" y="43"/>
                    <a:pt x="15" y="43"/>
                  </a:cubicBezTo>
                  <a:cubicBezTo>
                    <a:pt x="25" y="43"/>
                    <a:pt x="30" y="38"/>
                    <a:pt x="30" y="29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29"/>
                    <a:pt x="22" y="29"/>
                    <a:pt x="22" y="29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21" name="Freeform 17"/>
            <p:cNvSpPr>
              <a:spLocks noEditPoints="1"/>
            </p:cNvSpPr>
            <p:nvPr userDrawn="1"/>
          </p:nvSpPr>
          <p:spPr bwMode="auto">
            <a:xfrm>
              <a:off x="11526838" y="2463800"/>
              <a:ext cx="55563" cy="77788"/>
            </a:xfrm>
            <a:custGeom>
              <a:avLst/>
              <a:gdLst>
                <a:gd name="T0" fmla="*/ 8 w 30"/>
                <a:gd name="T1" fmla="*/ 7 h 42"/>
                <a:gd name="T2" fmla="*/ 15 w 30"/>
                <a:gd name="T3" fmla="*/ 7 h 42"/>
                <a:gd name="T4" fmla="*/ 22 w 30"/>
                <a:gd name="T5" fmla="*/ 14 h 42"/>
                <a:gd name="T6" fmla="*/ 16 w 30"/>
                <a:gd name="T7" fmla="*/ 21 h 42"/>
                <a:gd name="T8" fmla="*/ 8 w 30"/>
                <a:gd name="T9" fmla="*/ 21 h 42"/>
                <a:gd name="T10" fmla="*/ 8 w 30"/>
                <a:gd name="T11" fmla="*/ 7 h 42"/>
                <a:gd name="T12" fmla="*/ 30 w 30"/>
                <a:gd name="T13" fmla="*/ 14 h 42"/>
                <a:gd name="T14" fmla="*/ 15 w 30"/>
                <a:gd name="T15" fmla="*/ 0 h 42"/>
                <a:gd name="T16" fmla="*/ 0 w 30"/>
                <a:gd name="T17" fmla="*/ 0 h 42"/>
                <a:gd name="T18" fmla="*/ 0 w 30"/>
                <a:gd name="T19" fmla="*/ 42 h 42"/>
                <a:gd name="T20" fmla="*/ 8 w 30"/>
                <a:gd name="T21" fmla="*/ 42 h 42"/>
                <a:gd name="T22" fmla="*/ 8 w 30"/>
                <a:gd name="T23" fmla="*/ 28 h 42"/>
                <a:gd name="T24" fmla="*/ 15 w 30"/>
                <a:gd name="T25" fmla="*/ 28 h 42"/>
                <a:gd name="T26" fmla="*/ 16 w 30"/>
                <a:gd name="T27" fmla="*/ 28 h 42"/>
                <a:gd name="T28" fmla="*/ 22 w 30"/>
                <a:gd name="T29" fmla="*/ 42 h 42"/>
                <a:gd name="T30" fmla="*/ 30 w 30"/>
                <a:gd name="T31" fmla="*/ 42 h 42"/>
                <a:gd name="T32" fmla="*/ 23 w 30"/>
                <a:gd name="T33" fmla="*/ 26 h 42"/>
                <a:gd name="T34" fmla="*/ 30 w 30"/>
                <a:gd name="T35" fmla="*/ 1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42">
                  <a:moveTo>
                    <a:pt x="8" y="7"/>
                  </a:moveTo>
                  <a:cubicBezTo>
                    <a:pt x="15" y="7"/>
                    <a:pt x="15" y="7"/>
                    <a:pt x="15" y="7"/>
                  </a:cubicBezTo>
                  <a:cubicBezTo>
                    <a:pt x="19" y="7"/>
                    <a:pt x="22" y="10"/>
                    <a:pt x="22" y="14"/>
                  </a:cubicBezTo>
                  <a:cubicBezTo>
                    <a:pt x="22" y="18"/>
                    <a:pt x="20" y="21"/>
                    <a:pt x="16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7"/>
                    <a:pt x="8" y="7"/>
                    <a:pt x="8" y="7"/>
                  </a:cubicBezTo>
                  <a:close/>
                  <a:moveTo>
                    <a:pt x="30" y="14"/>
                  </a:moveTo>
                  <a:cubicBezTo>
                    <a:pt x="30" y="5"/>
                    <a:pt x="25" y="0"/>
                    <a:pt x="1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22" y="42"/>
                    <a:pt x="22" y="42"/>
                    <a:pt x="22" y="42"/>
                  </a:cubicBezTo>
                  <a:cubicBezTo>
                    <a:pt x="30" y="42"/>
                    <a:pt x="30" y="42"/>
                    <a:pt x="30" y="42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8" y="24"/>
                    <a:pt x="30" y="20"/>
                    <a:pt x="30" y="14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22" name="Freeform 18"/>
            <p:cNvSpPr>
              <a:spLocks noEditPoints="1"/>
            </p:cNvSpPr>
            <p:nvPr userDrawn="1"/>
          </p:nvSpPr>
          <p:spPr bwMode="auto">
            <a:xfrm>
              <a:off x="11606213" y="2463800"/>
              <a:ext cx="63500" cy="77788"/>
            </a:xfrm>
            <a:custGeom>
              <a:avLst/>
              <a:gdLst>
                <a:gd name="T0" fmla="*/ 21 w 40"/>
                <a:gd name="T1" fmla="*/ 8 h 49"/>
                <a:gd name="T2" fmla="*/ 26 w 40"/>
                <a:gd name="T3" fmla="*/ 32 h 49"/>
                <a:gd name="T4" fmla="*/ 14 w 40"/>
                <a:gd name="T5" fmla="*/ 32 h 49"/>
                <a:gd name="T6" fmla="*/ 19 w 40"/>
                <a:gd name="T7" fmla="*/ 8 h 49"/>
                <a:gd name="T8" fmla="*/ 21 w 40"/>
                <a:gd name="T9" fmla="*/ 8 h 49"/>
                <a:gd name="T10" fmla="*/ 21 w 40"/>
                <a:gd name="T11" fmla="*/ 8 h 49"/>
                <a:gd name="T12" fmla="*/ 28 w 40"/>
                <a:gd name="T13" fmla="*/ 0 h 49"/>
                <a:gd name="T14" fmla="*/ 12 w 40"/>
                <a:gd name="T15" fmla="*/ 0 h 49"/>
                <a:gd name="T16" fmla="*/ 1 w 40"/>
                <a:gd name="T17" fmla="*/ 49 h 49"/>
                <a:gd name="T18" fmla="*/ 0 w 40"/>
                <a:gd name="T19" fmla="*/ 49 h 49"/>
                <a:gd name="T20" fmla="*/ 9 w 40"/>
                <a:gd name="T21" fmla="*/ 49 h 49"/>
                <a:gd name="T22" fmla="*/ 12 w 40"/>
                <a:gd name="T23" fmla="*/ 40 h 49"/>
                <a:gd name="T24" fmla="*/ 28 w 40"/>
                <a:gd name="T25" fmla="*/ 40 h 49"/>
                <a:gd name="T26" fmla="*/ 30 w 40"/>
                <a:gd name="T27" fmla="*/ 49 h 49"/>
                <a:gd name="T28" fmla="*/ 40 w 40"/>
                <a:gd name="T29" fmla="*/ 49 h 49"/>
                <a:gd name="T30" fmla="*/ 28 w 40"/>
                <a:gd name="T31" fmla="*/ 1 h 49"/>
                <a:gd name="T32" fmla="*/ 28 w 40"/>
                <a:gd name="T33" fmla="*/ 0 h 49"/>
                <a:gd name="T34" fmla="*/ 28 w 40"/>
                <a:gd name="T3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" h="49">
                  <a:moveTo>
                    <a:pt x="21" y="8"/>
                  </a:moveTo>
                  <a:lnTo>
                    <a:pt x="26" y="32"/>
                  </a:lnTo>
                  <a:lnTo>
                    <a:pt x="14" y="32"/>
                  </a:lnTo>
                  <a:lnTo>
                    <a:pt x="19" y="8"/>
                  </a:lnTo>
                  <a:lnTo>
                    <a:pt x="21" y="8"/>
                  </a:lnTo>
                  <a:lnTo>
                    <a:pt x="21" y="8"/>
                  </a:lnTo>
                  <a:close/>
                  <a:moveTo>
                    <a:pt x="28" y="0"/>
                  </a:moveTo>
                  <a:lnTo>
                    <a:pt x="12" y="0"/>
                  </a:lnTo>
                  <a:lnTo>
                    <a:pt x="1" y="49"/>
                  </a:lnTo>
                  <a:lnTo>
                    <a:pt x="0" y="49"/>
                  </a:lnTo>
                  <a:lnTo>
                    <a:pt x="9" y="49"/>
                  </a:lnTo>
                  <a:lnTo>
                    <a:pt x="12" y="40"/>
                  </a:lnTo>
                  <a:lnTo>
                    <a:pt x="28" y="40"/>
                  </a:lnTo>
                  <a:lnTo>
                    <a:pt x="30" y="49"/>
                  </a:lnTo>
                  <a:lnTo>
                    <a:pt x="40" y="49"/>
                  </a:lnTo>
                  <a:lnTo>
                    <a:pt x="28" y="1"/>
                  </a:lnTo>
                  <a:lnTo>
                    <a:pt x="28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23" name="Freeform 19"/>
            <p:cNvSpPr>
              <a:spLocks/>
            </p:cNvSpPr>
            <p:nvPr userDrawn="1"/>
          </p:nvSpPr>
          <p:spPr bwMode="auto">
            <a:xfrm>
              <a:off x="11696701" y="2463800"/>
              <a:ext cx="61913" cy="77788"/>
            </a:xfrm>
            <a:custGeom>
              <a:avLst/>
              <a:gdLst>
                <a:gd name="T0" fmla="*/ 30 w 39"/>
                <a:gd name="T1" fmla="*/ 40 h 49"/>
                <a:gd name="T2" fmla="*/ 30 w 39"/>
                <a:gd name="T3" fmla="*/ 40 h 49"/>
                <a:gd name="T4" fmla="*/ 16 w 39"/>
                <a:gd name="T5" fmla="*/ 1 h 49"/>
                <a:gd name="T6" fmla="*/ 14 w 39"/>
                <a:gd name="T7" fmla="*/ 0 h 49"/>
                <a:gd name="T8" fmla="*/ 0 w 39"/>
                <a:gd name="T9" fmla="*/ 0 h 49"/>
                <a:gd name="T10" fmla="*/ 0 w 39"/>
                <a:gd name="T11" fmla="*/ 49 h 49"/>
                <a:gd name="T12" fmla="*/ 10 w 39"/>
                <a:gd name="T13" fmla="*/ 49 h 49"/>
                <a:gd name="T14" fmla="*/ 10 w 39"/>
                <a:gd name="T15" fmla="*/ 9 h 49"/>
                <a:gd name="T16" fmla="*/ 25 w 39"/>
                <a:gd name="T17" fmla="*/ 49 h 49"/>
                <a:gd name="T18" fmla="*/ 25 w 39"/>
                <a:gd name="T19" fmla="*/ 49 h 49"/>
                <a:gd name="T20" fmla="*/ 39 w 39"/>
                <a:gd name="T21" fmla="*/ 49 h 49"/>
                <a:gd name="T22" fmla="*/ 39 w 39"/>
                <a:gd name="T23" fmla="*/ 0 h 49"/>
                <a:gd name="T24" fmla="*/ 30 w 39"/>
                <a:gd name="T25" fmla="*/ 0 h 49"/>
                <a:gd name="T26" fmla="*/ 30 w 39"/>
                <a:gd name="T27" fmla="*/ 40 h 49"/>
                <a:gd name="T28" fmla="*/ 30 w 39"/>
                <a:gd name="T29" fmla="*/ 4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" h="49">
                  <a:moveTo>
                    <a:pt x="30" y="40"/>
                  </a:moveTo>
                  <a:lnTo>
                    <a:pt x="30" y="40"/>
                  </a:lnTo>
                  <a:lnTo>
                    <a:pt x="16" y="1"/>
                  </a:lnTo>
                  <a:lnTo>
                    <a:pt x="14" y="0"/>
                  </a:lnTo>
                  <a:lnTo>
                    <a:pt x="0" y="0"/>
                  </a:lnTo>
                  <a:lnTo>
                    <a:pt x="0" y="49"/>
                  </a:lnTo>
                  <a:lnTo>
                    <a:pt x="10" y="49"/>
                  </a:lnTo>
                  <a:lnTo>
                    <a:pt x="10" y="9"/>
                  </a:lnTo>
                  <a:lnTo>
                    <a:pt x="25" y="49"/>
                  </a:lnTo>
                  <a:lnTo>
                    <a:pt x="25" y="49"/>
                  </a:lnTo>
                  <a:lnTo>
                    <a:pt x="39" y="49"/>
                  </a:lnTo>
                  <a:lnTo>
                    <a:pt x="39" y="0"/>
                  </a:lnTo>
                  <a:lnTo>
                    <a:pt x="30" y="0"/>
                  </a:lnTo>
                  <a:lnTo>
                    <a:pt x="30" y="40"/>
                  </a:lnTo>
                  <a:lnTo>
                    <a:pt x="30" y="40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24" name="Freeform 20"/>
            <p:cNvSpPr>
              <a:spLocks/>
            </p:cNvSpPr>
            <p:nvPr userDrawn="1"/>
          </p:nvSpPr>
          <p:spPr bwMode="auto">
            <a:xfrm>
              <a:off x="11790363" y="2463800"/>
              <a:ext cx="50800" cy="80963"/>
            </a:xfrm>
            <a:custGeom>
              <a:avLst/>
              <a:gdLst>
                <a:gd name="T0" fmla="*/ 26 w 27"/>
                <a:gd name="T1" fmla="*/ 35 h 43"/>
                <a:gd name="T2" fmla="*/ 16 w 27"/>
                <a:gd name="T3" fmla="*/ 36 h 43"/>
                <a:gd name="T4" fmla="*/ 7 w 27"/>
                <a:gd name="T5" fmla="*/ 21 h 43"/>
                <a:gd name="T6" fmla="*/ 16 w 27"/>
                <a:gd name="T7" fmla="*/ 7 h 43"/>
                <a:gd name="T8" fmla="*/ 26 w 27"/>
                <a:gd name="T9" fmla="*/ 8 h 43"/>
                <a:gd name="T10" fmla="*/ 26 w 27"/>
                <a:gd name="T11" fmla="*/ 8 h 43"/>
                <a:gd name="T12" fmla="*/ 27 w 27"/>
                <a:gd name="T13" fmla="*/ 1 h 43"/>
                <a:gd name="T14" fmla="*/ 26 w 27"/>
                <a:gd name="T15" fmla="*/ 1 h 43"/>
                <a:gd name="T16" fmla="*/ 15 w 27"/>
                <a:gd name="T17" fmla="*/ 0 h 43"/>
                <a:gd name="T18" fmla="*/ 0 w 27"/>
                <a:gd name="T19" fmla="*/ 21 h 43"/>
                <a:gd name="T20" fmla="*/ 15 w 27"/>
                <a:gd name="T21" fmla="*/ 43 h 43"/>
                <a:gd name="T22" fmla="*/ 26 w 27"/>
                <a:gd name="T23" fmla="*/ 42 h 43"/>
                <a:gd name="T24" fmla="*/ 27 w 27"/>
                <a:gd name="T25" fmla="*/ 42 h 43"/>
                <a:gd name="T26" fmla="*/ 26 w 27"/>
                <a:gd name="T27" fmla="*/ 35 h 43"/>
                <a:gd name="T28" fmla="*/ 26 w 27"/>
                <a:gd name="T29" fmla="*/ 35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" h="43">
                  <a:moveTo>
                    <a:pt x="26" y="35"/>
                  </a:moveTo>
                  <a:cubicBezTo>
                    <a:pt x="26" y="35"/>
                    <a:pt x="19" y="36"/>
                    <a:pt x="16" y="36"/>
                  </a:cubicBezTo>
                  <a:cubicBezTo>
                    <a:pt x="9" y="36"/>
                    <a:pt x="7" y="32"/>
                    <a:pt x="7" y="21"/>
                  </a:cubicBezTo>
                  <a:cubicBezTo>
                    <a:pt x="7" y="10"/>
                    <a:pt x="9" y="7"/>
                    <a:pt x="16" y="7"/>
                  </a:cubicBezTo>
                  <a:cubicBezTo>
                    <a:pt x="19" y="7"/>
                    <a:pt x="26" y="8"/>
                    <a:pt x="26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20" y="0"/>
                    <a:pt x="15" y="0"/>
                  </a:cubicBezTo>
                  <a:cubicBezTo>
                    <a:pt x="2" y="0"/>
                    <a:pt x="0" y="8"/>
                    <a:pt x="0" y="21"/>
                  </a:cubicBezTo>
                  <a:cubicBezTo>
                    <a:pt x="0" y="35"/>
                    <a:pt x="2" y="43"/>
                    <a:pt x="15" y="43"/>
                  </a:cubicBezTo>
                  <a:cubicBezTo>
                    <a:pt x="19" y="43"/>
                    <a:pt x="26" y="42"/>
                    <a:pt x="26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25" name="Freeform 21"/>
            <p:cNvSpPr>
              <a:spLocks/>
            </p:cNvSpPr>
            <p:nvPr userDrawn="1"/>
          </p:nvSpPr>
          <p:spPr bwMode="auto">
            <a:xfrm>
              <a:off x="11869738" y="2463800"/>
              <a:ext cx="49213" cy="77788"/>
            </a:xfrm>
            <a:custGeom>
              <a:avLst/>
              <a:gdLst>
                <a:gd name="T0" fmla="*/ 31 w 31"/>
                <a:gd name="T1" fmla="*/ 8 h 49"/>
                <a:gd name="T2" fmla="*/ 31 w 31"/>
                <a:gd name="T3" fmla="*/ 0 h 49"/>
                <a:gd name="T4" fmla="*/ 0 w 31"/>
                <a:gd name="T5" fmla="*/ 0 h 49"/>
                <a:gd name="T6" fmla="*/ 0 w 31"/>
                <a:gd name="T7" fmla="*/ 49 h 49"/>
                <a:gd name="T8" fmla="*/ 31 w 31"/>
                <a:gd name="T9" fmla="*/ 49 h 49"/>
                <a:gd name="T10" fmla="*/ 31 w 31"/>
                <a:gd name="T11" fmla="*/ 41 h 49"/>
                <a:gd name="T12" fmla="*/ 10 w 31"/>
                <a:gd name="T13" fmla="*/ 41 h 49"/>
                <a:gd name="T14" fmla="*/ 10 w 31"/>
                <a:gd name="T15" fmla="*/ 29 h 49"/>
                <a:gd name="T16" fmla="*/ 26 w 31"/>
                <a:gd name="T17" fmla="*/ 29 h 49"/>
                <a:gd name="T18" fmla="*/ 26 w 31"/>
                <a:gd name="T19" fmla="*/ 21 h 49"/>
                <a:gd name="T20" fmla="*/ 10 w 31"/>
                <a:gd name="T21" fmla="*/ 21 h 49"/>
                <a:gd name="T22" fmla="*/ 10 w 31"/>
                <a:gd name="T23" fmla="*/ 8 h 49"/>
                <a:gd name="T24" fmla="*/ 31 w 31"/>
                <a:gd name="T25" fmla="*/ 8 h 49"/>
                <a:gd name="T26" fmla="*/ 31 w 31"/>
                <a:gd name="T27" fmla="*/ 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1" h="49">
                  <a:moveTo>
                    <a:pt x="31" y="8"/>
                  </a:moveTo>
                  <a:lnTo>
                    <a:pt x="31" y="0"/>
                  </a:lnTo>
                  <a:lnTo>
                    <a:pt x="0" y="0"/>
                  </a:lnTo>
                  <a:lnTo>
                    <a:pt x="0" y="49"/>
                  </a:lnTo>
                  <a:lnTo>
                    <a:pt x="31" y="49"/>
                  </a:lnTo>
                  <a:lnTo>
                    <a:pt x="31" y="41"/>
                  </a:lnTo>
                  <a:lnTo>
                    <a:pt x="10" y="41"/>
                  </a:lnTo>
                  <a:lnTo>
                    <a:pt x="10" y="29"/>
                  </a:lnTo>
                  <a:lnTo>
                    <a:pt x="26" y="29"/>
                  </a:lnTo>
                  <a:lnTo>
                    <a:pt x="26" y="21"/>
                  </a:lnTo>
                  <a:lnTo>
                    <a:pt x="10" y="21"/>
                  </a:lnTo>
                  <a:lnTo>
                    <a:pt x="10" y="8"/>
                  </a:lnTo>
                  <a:lnTo>
                    <a:pt x="31" y="8"/>
                  </a:lnTo>
                  <a:lnTo>
                    <a:pt x="31" y="8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</p:grpSp>
      <p:sp>
        <p:nvSpPr>
          <p:cNvPr id="27" name="Freeform 26"/>
          <p:cNvSpPr/>
          <p:nvPr userDrawn="1"/>
        </p:nvSpPr>
        <p:spPr>
          <a:xfrm rot="10800000" flipV="1">
            <a:off x="8496964" y="5445129"/>
            <a:ext cx="647036" cy="211668"/>
          </a:xfrm>
          <a:custGeom>
            <a:avLst/>
            <a:gdLst>
              <a:gd name="connsiteX0" fmla="*/ 647036 w 647036"/>
              <a:gd name="connsiteY0" fmla="*/ 0 h 254001"/>
              <a:gd name="connsiteX1" fmla="*/ 462297 w 647036"/>
              <a:gd name="connsiteY1" fmla="*/ 0 h 254001"/>
              <a:gd name="connsiteX2" fmla="*/ 295891 w 647036"/>
              <a:gd name="connsiteY2" fmla="*/ 0 h 254001"/>
              <a:gd name="connsiteX3" fmla="*/ 295891 w 647036"/>
              <a:gd name="connsiteY3" fmla="*/ 1 h 254001"/>
              <a:gd name="connsiteX4" fmla="*/ 0 w 647036"/>
              <a:gd name="connsiteY4" fmla="*/ 1 h 254001"/>
              <a:gd name="connsiteX5" fmla="*/ 0 w 647036"/>
              <a:gd name="connsiteY5" fmla="*/ 254001 h 254001"/>
              <a:gd name="connsiteX6" fmla="*/ 340519 w 647036"/>
              <a:gd name="connsiteY6" fmla="*/ 254001 h 254001"/>
              <a:gd name="connsiteX7" fmla="*/ 340519 w 647036"/>
              <a:gd name="connsiteY7" fmla="*/ 253999 h 254001"/>
              <a:gd name="connsiteX8" fmla="*/ 494936 w 647036"/>
              <a:gd name="connsiteY8" fmla="*/ 253999 h 254001"/>
              <a:gd name="connsiteX9" fmla="*/ 510674 w 647036"/>
              <a:gd name="connsiteY9" fmla="*/ 253999 h 25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47036" h="254001">
                <a:moveTo>
                  <a:pt x="647036" y="0"/>
                </a:moveTo>
                <a:lnTo>
                  <a:pt x="462297" y="0"/>
                </a:lnTo>
                <a:lnTo>
                  <a:pt x="295891" y="0"/>
                </a:lnTo>
                <a:lnTo>
                  <a:pt x="295891" y="1"/>
                </a:lnTo>
                <a:lnTo>
                  <a:pt x="0" y="1"/>
                </a:lnTo>
                <a:lnTo>
                  <a:pt x="0" y="254001"/>
                </a:lnTo>
                <a:lnTo>
                  <a:pt x="340519" y="254001"/>
                </a:lnTo>
                <a:lnTo>
                  <a:pt x="340519" y="253999"/>
                </a:lnTo>
                <a:lnTo>
                  <a:pt x="494936" y="253999"/>
                </a:lnTo>
                <a:lnTo>
                  <a:pt x="510674" y="253999"/>
                </a:lnTo>
                <a:close/>
              </a:path>
            </a:pathLst>
          </a:custGeom>
          <a:gradFill>
            <a:gsLst>
              <a:gs pos="0">
                <a:schemeClr val="tx2">
                  <a:lumMod val="100000"/>
                </a:schemeClr>
              </a:gs>
              <a:gs pos="10000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sz="1400" dirty="0"/>
          </a:p>
        </p:txBody>
      </p:sp>
      <p:sp>
        <p:nvSpPr>
          <p:cNvPr id="2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68622" y="5482483"/>
            <a:ext cx="1470551" cy="1524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Max Life Insurance</a:t>
            </a:r>
          </a:p>
        </p:txBody>
      </p:sp>
      <p:sp>
        <p:nvSpPr>
          <p:cNvPr id="30" name="Slide Number Placeholder 5"/>
          <p:cNvSpPr txBox="1">
            <a:spLocks/>
          </p:cNvSpPr>
          <p:nvPr userDrawn="1"/>
        </p:nvSpPr>
        <p:spPr>
          <a:xfrm>
            <a:off x="8651089" y="5441833"/>
            <a:ext cx="467036" cy="273169"/>
          </a:xfrm>
          <a:prstGeom prst="rect">
            <a:avLst/>
          </a:prstGeom>
        </p:spPr>
        <p:txBody>
          <a:bodyPr lIns="71320" tIns="35661" rIns="71320" bIns="35661"/>
          <a:lstStyle/>
          <a:p>
            <a:pPr marL="0" marR="0" lvl="0" indent="0" algn="ctr" defTabSz="7131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712EF7-039F-497C-B2F5-5E3D3FD47D7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7131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827088" y="218284"/>
            <a:ext cx="7010400" cy="240771"/>
          </a:xfrm>
        </p:spPr>
        <p:txBody>
          <a:bodyPr>
            <a:noAutofit/>
          </a:bodyPr>
          <a:lstStyle>
            <a:lvl1pPr marL="0" indent="0">
              <a:buNone/>
              <a:defRPr lang="en-US" sz="1400" b="1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6569176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ACC1EF4F-AE97-49C8-8527-4D14868D59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174"/>
            <a:ext cx="9144000" cy="5718174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ABBEC27-596E-47BE-844F-7A15BBC5C1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4991" y="337458"/>
            <a:ext cx="5946458" cy="381001"/>
          </a:xfrm>
        </p:spPr>
        <p:txBody>
          <a:bodyPr>
            <a:normAutofit/>
          </a:bodyPr>
          <a:lstStyle>
            <a:lvl1pPr marL="0" indent="0">
              <a:buNone/>
              <a:defRPr sz="19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EB0D6B0-A94A-4983-984A-728BF556C70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44992" y="1059089"/>
            <a:ext cx="7621429" cy="40719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03009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01426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ACC1EF4F-AE97-49C8-8527-4D14868D59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4000" cy="5718174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ABBEC27-596E-47BE-844F-7A15BBC5C1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4991" y="337458"/>
            <a:ext cx="5946458" cy="381001"/>
          </a:xfrm>
        </p:spPr>
        <p:txBody>
          <a:bodyPr>
            <a:normAutofit/>
          </a:bodyPr>
          <a:lstStyle>
            <a:lvl1pPr marL="0" indent="0">
              <a:buNone/>
              <a:defRPr sz="19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EB0D6B0-A94A-4983-984A-728BF556C70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45333" y="1109928"/>
            <a:ext cx="7621429" cy="40719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834553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C015048-3F3C-4714-BFE0-A617CCEFEB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9144000" cy="571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17716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900"/>
            </a:lvl1pPr>
            <a:lvl2pPr marL="356588" indent="0" algn="ctr">
              <a:buNone/>
              <a:defRPr sz="1600"/>
            </a:lvl2pPr>
            <a:lvl3pPr marL="713174" indent="0" algn="ctr">
              <a:buNone/>
              <a:defRPr sz="1400"/>
            </a:lvl3pPr>
            <a:lvl4pPr marL="1069762" indent="0" algn="ctr">
              <a:buNone/>
              <a:defRPr sz="1200"/>
            </a:lvl4pPr>
            <a:lvl5pPr marL="1426350" indent="0" algn="ctr">
              <a:buNone/>
              <a:defRPr sz="1200"/>
            </a:lvl5pPr>
            <a:lvl6pPr marL="1782938" indent="0" algn="ctr">
              <a:buNone/>
              <a:defRPr sz="1200"/>
            </a:lvl6pPr>
            <a:lvl7pPr marL="2139524" indent="0" algn="ctr">
              <a:buNone/>
              <a:defRPr sz="1200"/>
            </a:lvl7pPr>
            <a:lvl8pPr marL="2496112" indent="0" algn="ctr">
              <a:buNone/>
              <a:defRPr sz="1200"/>
            </a:lvl8pPr>
            <a:lvl9pPr marL="28527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6963-CF6A-40EF-8854-0ED26B0A2046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60526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6963-CF6A-40EF-8854-0ED26B0A2046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50448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784"/>
            <a:ext cx="7886700" cy="2377281"/>
          </a:xfrm>
        </p:spPr>
        <p:txBody>
          <a:bodyPr anchor="b"/>
          <a:lstStyle>
            <a:lvl1pPr>
              <a:defRPr sz="4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5"/>
            <a:ext cx="7886700" cy="1250156"/>
          </a:xfrm>
        </p:spPr>
        <p:txBody>
          <a:bodyPr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3565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7131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6976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42635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8293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1395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9611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852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6963-CF6A-40EF-8854-0ED26B0A2046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60465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6963-CF6A-40EF-8854-0ED26B0A2046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00737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588" indent="0">
              <a:buNone/>
              <a:defRPr sz="1600" b="1"/>
            </a:lvl2pPr>
            <a:lvl3pPr marL="713174" indent="0">
              <a:buNone/>
              <a:defRPr sz="1400" b="1"/>
            </a:lvl3pPr>
            <a:lvl4pPr marL="1069762" indent="0">
              <a:buNone/>
              <a:defRPr sz="1200" b="1"/>
            </a:lvl4pPr>
            <a:lvl5pPr marL="1426350" indent="0">
              <a:buNone/>
              <a:defRPr sz="1200" b="1"/>
            </a:lvl5pPr>
            <a:lvl6pPr marL="1782938" indent="0">
              <a:buNone/>
              <a:defRPr sz="1200" b="1"/>
            </a:lvl6pPr>
            <a:lvl7pPr marL="2139524" indent="0">
              <a:buNone/>
              <a:defRPr sz="1200" b="1"/>
            </a:lvl7pPr>
            <a:lvl8pPr marL="2496112" indent="0">
              <a:buNone/>
              <a:defRPr sz="1200" b="1"/>
            </a:lvl8pPr>
            <a:lvl9pPr marL="28527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400969"/>
            <a:ext cx="3887391" cy="686593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588" indent="0">
              <a:buNone/>
              <a:defRPr sz="1600" b="1"/>
            </a:lvl2pPr>
            <a:lvl3pPr marL="713174" indent="0">
              <a:buNone/>
              <a:defRPr sz="1400" b="1"/>
            </a:lvl3pPr>
            <a:lvl4pPr marL="1069762" indent="0">
              <a:buNone/>
              <a:defRPr sz="1200" b="1"/>
            </a:lvl4pPr>
            <a:lvl5pPr marL="1426350" indent="0">
              <a:buNone/>
              <a:defRPr sz="1200" b="1"/>
            </a:lvl5pPr>
            <a:lvl6pPr marL="1782938" indent="0">
              <a:buNone/>
              <a:defRPr sz="1200" b="1"/>
            </a:lvl6pPr>
            <a:lvl7pPr marL="2139524" indent="0">
              <a:buNone/>
              <a:defRPr sz="1200" b="1"/>
            </a:lvl7pPr>
            <a:lvl8pPr marL="2496112" indent="0">
              <a:buNone/>
              <a:defRPr sz="1200" b="1"/>
            </a:lvl8pPr>
            <a:lvl9pPr marL="28527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087563"/>
            <a:ext cx="3887391" cy="307049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6963-CF6A-40EF-8854-0ED26B0A2046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31213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6963-CF6A-40EF-8854-0ED26B0A2046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25659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6963-CF6A-40EF-8854-0ED26B0A2046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14885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6"/>
            <a:ext cx="4629150" cy="406135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56588" indent="0">
              <a:buNone/>
              <a:defRPr sz="1100"/>
            </a:lvl2pPr>
            <a:lvl3pPr marL="713174" indent="0">
              <a:buNone/>
              <a:defRPr sz="900"/>
            </a:lvl3pPr>
            <a:lvl4pPr marL="1069762" indent="0">
              <a:buNone/>
              <a:defRPr sz="800"/>
            </a:lvl4pPr>
            <a:lvl5pPr marL="1426350" indent="0">
              <a:buNone/>
              <a:defRPr sz="800"/>
            </a:lvl5pPr>
            <a:lvl6pPr marL="1782938" indent="0">
              <a:buNone/>
              <a:defRPr sz="800"/>
            </a:lvl6pPr>
            <a:lvl7pPr marL="2139524" indent="0">
              <a:buNone/>
              <a:defRPr sz="800"/>
            </a:lvl7pPr>
            <a:lvl8pPr marL="2496112" indent="0">
              <a:buNone/>
              <a:defRPr sz="800"/>
            </a:lvl8pPr>
            <a:lvl9pPr marL="2852700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6963-CF6A-40EF-8854-0ED26B0A2046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174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62133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6"/>
            <a:ext cx="4629150" cy="4061354"/>
          </a:xfrm>
        </p:spPr>
        <p:txBody>
          <a:bodyPr anchor="t"/>
          <a:lstStyle>
            <a:lvl1pPr marL="0" indent="0">
              <a:buNone/>
              <a:defRPr sz="2500"/>
            </a:lvl1pPr>
            <a:lvl2pPr marL="356588" indent="0">
              <a:buNone/>
              <a:defRPr sz="2200"/>
            </a:lvl2pPr>
            <a:lvl3pPr marL="713174" indent="0">
              <a:buNone/>
              <a:defRPr sz="1900"/>
            </a:lvl3pPr>
            <a:lvl4pPr marL="1069762" indent="0">
              <a:buNone/>
              <a:defRPr sz="1600"/>
            </a:lvl4pPr>
            <a:lvl5pPr marL="1426350" indent="0">
              <a:buNone/>
              <a:defRPr sz="1600"/>
            </a:lvl5pPr>
            <a:lvl6pPr marL="1782938" indent="0">
              <a:buNone/>
              <a:defRPr sz="1600"/>
            </a:lvl6pPr>
            <a:lvl7pPr marL="2139524" indent="0">
              <a:buNone/>
              <a:defRPr sz="1600"/>
            </a:lvl7pPr>
            <a:lvl8pPr marL="2496112" indent="0">
              <a:buNone/>
              <a:defRPr sz="1600"/>
            </a:lvl8pPr>
            <a:lvl9pPr marL="28527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56588" indent="0">
              <a:buNone/>
              <a:defRPr sz="1100"/>
            </a:lvl2pPr>
            <a:lvl3pPr marL="713174" indent="0">
              <a:buNone/>
              <a:defRPr sz="900"/>
            </a:lvl3pPr>
            <a:lvl4pPr marL="1069762" indent="0">
              <a:buNone/>
              <a:defRPr sz="800"/>
            </a:lvl4pPr>
            <a:lvl5pPr marL="1426350" indent="0">
              <a:buNone/>
              <a:defRPr sz="800"/>
            </a:lvl5pPr>
            <a:lvl6pPr marL="1782938" indent="0">
              <a:buNone/>
              <a:defRPr sz="800"/>
            </a:lvl6pPr>
            <a:lvl7pPr marL="2139524" indent="0">
              <a:buNone/>
              <a:defRPr sz="800"/>
            </a:lvl7pPr>
            <a:lvl8pPr marL="2496112" indent="0">
              <a:buNone/>
              <a:defRPr sz="800"/>
            </a:lvl8pPr>
            <a:lvl9pPr marL="2852700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6963-CF6A-40EF-8854-0ED26B0A2046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74861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6963-CF6A-40EF-8854-0ED26B0A2046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015071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04271"/>
            <a:ext cx="1971675" cy="48431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04271"/>
            <a:ext cx="5800725" cy="484319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6963-CF6A-40EF-8854-0ED26B0A2046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68722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31E1EBBC-3069-4A83-8B45-A72234FF92A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"/>
            <a:ext cx="9144000" cy="5721559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509B0D3-CA82-4219-8CF4-C0FCD49C9FC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449071" y="2653113"/>
            <a:ext cx="4907892" cy="40878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286056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ue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75DDFB43-81F5-4458-92F5-802B6FE826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" y="0"/>
            <a:ext cx="9142223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14470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AD71ACC4-F9FA-404C-83F2-8622560E34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4000" cy="5718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48480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200"/>
            </a:lvl1pPr>
            <a:lvl2pPr>
              <a:defRPr sz="1100"/>
            </a:lvl2pPr>
            <a:lvl3pPr>
              <a:buFont typeface="Arial" pitchFamily="34" charset="0"/>
              <a:buChar char="•"/>
              <a:defRPr sz="900"/>
            </a:lvl3pPr>
            <a:lvl4pPr>
              <a:buFont typeface="Courier New" pitchFamily="49" charset="0"/>
              <a:buChar char="o"/>
              <a:defRPr/>
            </a:lvl4pPr>
            <a:lvl5pPr>
              <a:defRPr sz="700" baseline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DF5F55-3ECC-4B5A-9577-270A8F570D7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121231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2 column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991824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withou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00264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200"/>
            </a:lvl1pPr>
            <a:lvl2pPr>
              <a:defRPr sz="1100"/>
            </a:lvl2pPr>
            <a:lvl3pPr>
              <a:buFont typeface="Arial" pitchFamily="34" charset="0"/>
              <a:buChar char="•"/>
              <a:defRPr sz="900"/>
            </a:lvl3pPr>
            <a:lvl4pPr>
              <a:buFont typeface="Courier New" pitchFamily="49" charset="0"/>
              <a:buChar char="o"/>
              <a:defRPr/>
            </a:lvl4pPr>
            <a:lvl5pPr>
              <a:defRPr sz="700" baseline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BA8F08B-7C1A-43AB-8CAA-E0D0802650C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&lt;Title of the Slide&gt;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05961" y="5538046"/>
            <a:ext cx="1946275" cy="152400"/>
          </a:xfrm>
          <a:prstGeom prst="rect">
            <a:avLst/>
          </a:prstGeom>
        </p:spPr>
        <p:txBody>
          <a:bodyPr vert="horz" lIns="35659" tIns="35659" rIns="35659" bIns="35659" rtlCol="0" anchor="ctr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182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2" y="822856"/>
            <a:ext cx="4629150" cy="406135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4"/>
            <a:ext cx="2949178" cy="317632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61626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07728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 flipV="1">
            <a:off x="199174" y="121809"/>
            <a:ext cx="8944826" cy="4814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17" tIns="35659" rIns="71317" bIns="35659" rtlCol="0" anchor="ctr"/>
          <a:lstStyle/>
          <a:p>
            <a:pPr algn="ctr"/>
            <a:endParaRPr lang="en-US" sz="1400" dirty="0"/>
          </a:p>
        </p:txBody>
      </p:sp>
      <p:sp>
        <p:nvSpPr>
          <p:cNvPr id="8" name="Freeform 7"/>
          <p:cNvSpPr/>
          <p:nvPr userDrawn="1"/>
        </p:nvSpPr>
        <p:spPr>
          <a:xfrm flipV="1">
            <a:off x="0" y="121810"/>
            <a:ext cx="798690" cy="481440"/>
          </a:xfrm>
          <a:custGeom>
            <a:avLst/>
            <a:gdLst>
              <a:gd name="connsiteX0" fmla="*/ 0 w 9499600"/>
              <a:gd name="connsiteY0" fmla="*/ 6871484 h 6871484"/>
              <a:gd name="connsiteX1" fmla="*/ 5384800 w 9499600"/>
              <a:gd name="connsiteY1" fmla="*/ 6871484 h 6871484"/>
              <a:gd name="connsiteX2" fmla="*/ 5384800 w 9499600"/>
              <a:gd name="connsiteY2" fmla="*/ 6871483 h 6871484"/>
              <a:gd name="connsiteX3" fmla="*/ 5810576 w 9499600"/>
              <a:gd name="connsiteY3" fmla="*/ 6871483 h 6871484"/>
              <a:gd name="connsiteX4" fmla="*/ 9499600 w 9499600"/>
              <a:gd name="connsiteY4" fmla="*/ 0 h 6871484"/>
              <a:gd name="connsiteX5" fmla="*/ 4501824 w 9499600"/>
              <a:gd name="connsiteY5" fmla="*/ 0 h 6871484"/>
              <a:gd name="connsiteX6" fmla="*/ 4501824 w 9499600"/>
              <a:gd name="connsiteY6" fmla="*/ 1 h 6871484"/>
              <a:gd name="connsiteX7" fmla="*/ 0 w 9499600"/>
              <a:gd name="connsiteY7" fmla="*/ 1 h 68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9600" h="6871484">
                <a:moveTo>
                  <a:pt x="0" y="6871484"/>
                </a:moveTo>
                <a:lnTo>
                  <a:pt x="5384800" y="6871484"/>
                </a:lnTo>
                <a:lnTo>
                  <a:pt x="5384800" y="6871483"/>
                </a:lnTo>
                <a:lnTo>
                  <a:pt x="5810576" y="6871483"/>
                </a:lnTo>
                <a:lnTo>
                  <a:pt x="9499600" y="0"/>
                </a:lnTo>
                <a:lnTo>
                  <a:pt x="4501824" y="0"/>
                </a:lnTo>
                <a:lnTo>
                  <a:pt x="4501824" y="1"/>
                </a:lnTo>
                <a:lnTo>
                  <a:pt x="0" y="1"/>
                </a:lnTo>
                <a:close/>
              </a:path>
            </a:pathLst>
          </a:custGeom>
          <a:gradFill>
            <a:gsLst>
              <a:gs pos="0">
                <a:schemeClr val="tx2">
                  <a:lumMod val="100000"/>
                </a:schemeClr>
              </a:gs>
              <a:gs pos="10000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17" tIns="35659" rIns="71317" bIns="35659" rtlCol="0" anchor="ctr"/>
          <a:lstStyle/>
          <a:p>
            <a:pPr algn="ctr"/>
            <a:endParaRPr lang="en-US" sz="1400" dirty="0"/>
          </a:p>
        </p:txBody>
      </p:sp>
      <p:grpSp>
        <p:nvGrpSpPr>
          <p:cNvPr id="2" name="Group 8"/>
          <p:cNvGrpSpPr/>
          <p:nvPr userDrawn="1"/>
        </p:nvGrpSpPr>
        <p:grpSpPr>
          <a:xfrm>
            <a:off x="8202671" y="170612"/>
            <a:ext cx="730599" cy="371197"/>
            <a:chOff x="10821988" y="1865313"/>
            <a:chExt cx="1114425" cy="679450"/>
          </a:xfrm>
        </p:grpSpPr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10893426" y="1865313"/>
              <a:ext cx="258763" cy="461963"/>
            </a:xfrm>
            <a:custGeom>
              <a:avLst/>
              <a:gdLst>
                <a:gd name="T0" fmla="*/ 43 w 139"/>
                <a:gd name="T1" fmla="*/ 0 h 248"/>
                <a:gd name="T2" fmla="*/ 79 w 139"/>
                <a:gd name="T3" fmla="*/ 31 h 248"/>
                <a:gd name="T4" fmla="*/ 96 w 139"/>
                <a:gd name="T5" fmla="*/ 75 h 248"/>
                <a:gd name="T6" fmla="*/ 43 w 139"/>
                <a:gd name="T7" fmla="*/ 163 h 248"/>
                <a:gd name="T8" fmla="*/ 38 w 139"/>
                <a:gd name="T9" fmla="*/ 192 h 248"/>
                <a:gd name="T10" fmla="*/ 45 w 139"/>
                <a:gd name="T11" fmla="*/ 212 h 248"/>
                <a:gd name="T12" fmla="*/ 96 w 139"/>
                <a:gd name="T13" fmla="*/ 158 h 248"/>
                <a:gd name="T14" fmla="*/ 87 w 139"/>
                <a:gd name="T15" fmla="*/ 137 h 248"/>
                <a:gd name="T16" fmla="*/ 89 w 139"/>
                <a:gd name="T17" fmla="*/ 137 h 248"/>
                <a:gd name="T18" fmla="*/ 125 w 139"/>
                <a:gd name="T19" fmla="*/ 169 h 248"/>
                <a:gd name="T20" fmla="*/ 137 w 139"/>
                <a:gd name="T21" fmla="*/ 194 h 248"/>
                <a:gd name="T22" fmla="*/ 86 w 139"/>
                <a:gd name="T23" fmla="*/ 248 h 248"/>
                <a:gd name="T24" fmla="*/ 57 w 139"/>
                <a:gd name="T25" fmla="*/ 237 h 248"/>
                <a:gd name="T26" fmla="*/ 15 w 139"/>
                <a:gd name="T27" fmla="*/ 201 h 248"/>
                <a:gd name="T28" fmla="*/ 0 w 139"/>
                <a:gd name="T29" fmla="*/ 162 h 248"/>
                <a:gd name="T30" fmla="*/ 42 w 139"/>
                <a:gd name="T31" fmla="*/ 74 h 248"/>
                <a:gd name="T32" fmla="*/ 50 w 139"/>
                <a:gd name="T33" fmla="*/ 36 h 248"/>
                <a:gd name="T34" fmla="*/ 42 w 139"/>
                <a:gd name="T35" fmla="*/ 2 h 248"/>
                <a:gd name="T36" fmla="*/ 43 w 139"/>
                <a:gd name="T37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9" h="248">
                  <a:moveTo>
                    <a:pt x="43" y="0"/>
                  </a:moveTo>
                  <a:cubicBezTo>
                    <a:pt x="79" y="31"/>
                    <a:pt x="79" y="31"/>
                    <a:pt x="79" y="31"/>
                  </a:cubicBezTo>
                  <a:cubicBezTo>
                    <a:pt x="93" y="43"/>
                    <a:pt x="96" y="59"/>
                    <a:pt x="96" y="75"/>
                  </a:cubicBezTo>
                  <a:cubicBezTo>
                    <a:pt x="96" y="113"/>
                    <a:pt x="57" y="131"/>
                    <a:pt x="43" y="163"/>
                  </a:cubicBezTo>
                  <a:cubicBezTo>
                    <a:pt x="40" y="172"/>
                    <a:pt x="37" y="182"/>
                    <a:pt x="38" y="192"/>
                  </a:cubicBezTo>
                  <a:cubicBezTo>
                    <a:pt x="38" y="195"/>
                    <a:pt x="40" y="211"/>
                    <a:pt x="45" y="212"/>
                  </a:cubicBezTo>
                  <a:cubicBezTo>
                    <a:pt x="79" y="220"/>
                    <a:pt x="107" y="196"/>
                    <a:pt x="96" y="158"/>
                  </a:cubicBezTo>
                  <a:cubicBezTo>
                    <a:pt x="93" y="148"/>
                    <a:pt x="91" y="143"/>
                    <a:pt x="87" y="137"/>
                  </a:cubicBezTo>
                  <a:cubicBezTo>
                    <a:pt x="89" y="137"/>
                    <a:pt x="89" y="137"/>
                    <a:pt x="89" y="137"/>
                  </a:cubicBezTo>
                  <a:cubicBezTo>
                    <a:pt x="125" y="169"/>
                    <a:pt x="125" y="169"/>
                    <a:pt x="125" y="169"/>
                  </a:cubicBezTo>
                  <a:cubicBezTo>
                    <a:pt x="131" y="177"/>
                    <a:pt x="137" y="183"/>
                    <a:pt x="137" y="194"/>
                  </a:cubicBezTo>
                  <a:cubicBezTo>
                    <a:pt x="139" y="224"/>
                    <a:pt x="113" y="248"/>
                    <a:pt x="86" y="248"/>
                  </a:cubicBezTo>
                  <a:cubicBezTo>
                    <a:pt x="74" y="248"/>
                    <a:pt x="64" y="243"/>
                    <a:pt x="57" y="237"/>
                  </a:cubicBezTo>
                  <a:cubicBezTo>
                    <a:pt x="15" y="201"/>
                    <a:pt x="15" y="201"/>
                    <a:pt x="15" y="201"/>
                  </a:cubicBezTo>
                  <a:cubicBezTo>
                    <a:pt x="3" y="190"/>
                    <a:pt x="0" y="178"/>
                    <a:pt x="0" y="162"/>
                  </a:cubicBezTo>
                  <a:cubicBezTo>
                    <a:pt x="0" y="126"/>
                    <a:pt x="29" y="105"/>
                    <a:pt x="42" y="74"/>
                  </a:cubicBezTo>
                  <a:cubicBezTo>
                    <a:pt x="48" y="61"/>
                    <a:pt x="50" y="49"/>
                    <a:pt x="50" y="36"/>
                  </a:cubicBezTo>
                  <a:cubicBezTo>
                    <a:pt x="50" y="25"/>
                    <a:pt x="50" y="10"/>
                    <a:pt x="42" y="2"/>
                  </a:cubicBezTo>
                  <a:cubicBezTo>
                    <a:pt x="43" y="0"/>
                    <a:pt x="43" y="0"/>
                    <a:pt x="43" y="0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1" name="Freeform 7"/>
            <p:cNvSpPr>
              <a:spLocks/>
            </p:cNvSpPr>
            <p:nvPr userDrawn="1"/>
          </p:nvSpPr>
          <p:spPr bwMode="auto">
            <a:xfrm>
              <a:off x="10821988" y="2347913"/>
              <a:ext cx="398463" cy="115888"/>
            </a:xfrm>
            <a:custGeom>
              <a:avLst/>
              <a:gdLst>
                <a:gd name="T0" fmla="*/ 171 w 215"/>
                <a:gd name="T1" fmla="*/ 17 h 62"/>
                <a:gd name="T2" fmla="*/ 215 w 215"/>
                <a:gd name="T3" fmla="*/ 55 h 62"/>
                <a:gd name="T4" fmla="*/ 213 w 215"/>
                <a:gd name="T5" fmla="*/ 55 h 62"/>
                <a:gd name="T6" fmla="*/ 170 w 215"/>
                <a:gd name="T7" fmla="*/ 40 h 62"/>
                <a:gd name="T8" fmla="*/ 126 w 215"/>
                <a:gd name="T9" fmla="*/ 49 h 62"/>
                <a:gd name="T10" fmla="*/ 107 w 215"/>
                <a:gd name="T11" fmla="*/ 56 h 62"/>
                <a:gd name="T12" fmla="*/ 77 w 215"/>
                <a:gd name="T13" fmla="*/ 61 h 62"/>
                <a:gd name="T14" fmla="*/ 35 w 215"/>
                <a:gd name="T15" fmla="*/ 37 h 62"/>
                <a:gd name="T16" fmla="*/ 0 w 215"/>
                <a:gd name="T17" fmla="*/ 7 h 62"/>
                <a:gd name="T18" fmla="*/ 2 w 215"/>
                <a:gd name="T19" fmla="*/ 6 h 62"/>
                <a:gd name="T20" fmla="*/ 67 w 215"/>
                <a:gd name="T21" fmla="*/ 20 h 62"/>
                <a:gd name="T22" fmla="*/ 124 w 215"/>
                <a:gd name="T23" fmla="*/ 1 h 62"/>
                <a:gd name="T24" fmla="*/ 144 w 215"/>
                <a:gd name="T25" fmla="*/ 2 h 62"/>
                <a:gd name="T26" fmla="*/ 171 w 215"/>
                <a:gd name="T27" fmla="*/ 1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5" h="62">
                  <a:moveTo>
                    <a:pt x="171" y="17"/>
                  </a:moveTo>
                  <a:cubicBezTo>
                    <a:pt x="171" y="18"/>
                    <a:pt x="211" y="52"/>
                    <a:pt x="215" y="55"/>
                  </a:cubicBezTo>
                  <a:cubicBezTo>
                    <a:pt x="213" y="55"/>
                    <a:pt x="213" y="55"/>
                    <a:pt x="213" y="55"/>
                  </a:cubicBezTo>
                  <a:cubicBezTo>
                    <a:pt x="201" y="45"/>
                    <a:pt x="187" y="41"/>
                    <a:pt x="170" y="40"/>
                  </a:cubicBezTo>
                  <a:cubicBezTo>
                    <a:pt x="155" y="40"/>
                    <a:pt x="140" y="44"/>
                    <a:pt x="126" y="49"/>
                  </a:cubicBezTo>
                  <a:cubicBezTo>
                    <a:pt x="120" y="51"/>
                    <a:pt x="113" y="54"/>
                    <a:pt x="107" y="56"/>
                  </a:cubicBezTo>
                  <a:cubicBezTo>
                    <a:pt x="98" y="60"/>
                    <a:pt x="87" y="62"/>
                    <a:pt x="77" y="61"/>
                  </a:cubicBezTo>
                  <a:cubicBezTo>
                    <a:pt x="62" y="59"/>
                    <a:pt x="47" y="48"/>
                    <a:pt x="35" y="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2" y="6"/>
                    <a:pt x="2" y="6"/>
                  </a:cubicBezTo>
                  <a:cubicBezTo>
                    <a:pt x="23" y="18"/>
                    <a:pt x="42" y="24"/>
                    <a:pt x="67" y="20"/>
                  </a:cubicBezTo>
                  <a:cubicBezTo>
                    <a:pt x="77" y="19"/>
                    <a:pt x="113" y="1"/>
                    <a:pt x="124" y="1"/>
                  </a:cubicBezTo>
                  <a:cubicBezTo>
                    <a:pt x="130" y="1"/>
                    <a:pt x="138" y="0"/>
                    <a:pt x="144" y="2"/>
                  </a:cubicBezTo>
                  <a:cubicBezTo>
                    <a:pt x="156" y="6"/>
                    <a:pt x="162" y="10"/>
                    <a:pt x="171" y="17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2" name="Freeform 8"/>
            <p:cNvSpPr>
              <a:spLocks noEditPoints="1"/>
            </p:cNvSpPr>
            <p:nvPr userDrawn="1"/>
          </p:nvSpPr>
          <p:spPr bwMode="auto">
            <a:xfrm>
              <a:off x="11202988" y="1911350"/>
              <a:ext cx="733425" cy="228600"/>
            </a:xfrm>
            <a:custGeom>
              <a:avLst/>
              <a:gdLst>
                <a:gd name="T0" fmla="*/ 213 w 395"/>
                <a:gd name="T1" fmla="*/ 26 h 122"/>
                <a:gd name="T2" fmla="*/ 231 w 395"/>
                <a:gd name="T3" fmla="*/ 76 h 122"/>
                <a:gd name="T4" fmla="*/ 391 w 395"/>
                <a:gd name="T5" fmla="*/ 116 h 122"/>
                <a:gd name="T6" fmla="*/ 341 w 395"/>
                <a:gd name="T7" fmla="*/ 52 h 122"/>
                <a:gd name="T8" fmla="*/ 383 w 395"/>
                <a:gd name="T9" fmla="*/ 8 h 122"/>
                <a:gd name="T10" fmla="*/ 349 w 395"/>
                <a:gd name="T11" fmla="*/ 2 h 122"/>
                <a:gd name="T12" fmla="*/ 356 w 395"/>
                <a:gd name="T13" fmla="*/ 19 h 122"/>
                <a:gd name="T14" fmla="*/ 319 w 395"/>
                <a:gd name="T15" fmla="*/ 20 h 122"/>
                <a:gd name="T16" fmla="*/ 326 w 395"/>
                <a:gd name="T17" fmla="*/ 2 h 122"/>
                <a:gd name="T18" fmla="*/ 279 w 395"/>
                <a:gd name="T19" fmla="*/ 8 h 122"/>
                <a:gd name="T20" fmla="*/ 321 w 395"/>
                <a:gd name="T21" fmla="*/ 61 h 122"/>
                <a:gd name="T22" fmla="*/ 283 w 395"/>
                <a:gd name="T23" fmla="*/ 113 h 122"/>
                <a:gd name="T24" fmla="*/ 274 w 395"/>
                <a:gd name="T25" fmla="*/ 113 h 122"/>
                <a:gd name="T26" fmla="*/ 227 w 395"/>
                <a:gd name="T27" fmla="*/ 0 h 122"/>
                <a:gd name="T28" fmla="*/ 171 w 395"/>
                <a:gd name="T29" fmla="*/ 106 h 122"/>
                <a:gd name="T30" fmla="*/ 142 w 395"/>
                <a:gd name="T31" fmla="*/ 109 h 122"/>
                <a:gd name="T32" fmla="*/ 141 w 395"/>
                <a:gd name="T33" fmla="*/ 24 h 122"/>
                <a:gd name="T34" fmla="*/ 154 w 395"/>
                <a:gd name="T35" fmla="*/ 8 h 122"/>
                <a:gd name="T36" fmla="*/ 125 w 395"/>
                <a:gd name="T37" fmla="*/ 2 h 122"/>
                <a:gd name="T38" fmla="*/ 35 w 395"/>
                <a:gd name="T39" fmla="*/ 2 h 122"/>
                <a:gd name="T40" fmla="*/ 4 w 395"/>
                <a:gd name="T41" fmla="*/ 8 h 122"/>
                <a:gd name="T42" fmla="*/ 17 w 395"/>
                <a:gd name="T43" fmla="*/ 23 h 122"/>
                <a:gd name="T44" fmla="*/ 16 w 395"/>
                <a:gd name="T45" fmla="*/ 108 h 122"/>
                <a:gd name="T46" fmla="*/ 7 w 395"/>
                <a:gd name="T47" fmla="*/ 116 h 122"/>
                <a:gd name="T48" fmla="*/ 41 w 395"/>
                <a:gd name="T49" fmla="*/ 122 h 122"/>
                <a:gd name="T50" fmla="*/ 36 w 395"/>
                <a:gd name="T51" fmla="*/ 116 h 122"/>
                <a:gd name="T52" fmla="*/ 26 w 395"/>
                <a:gd name="T53" fmla="*/ 97 h 122"/>
                <a:gd name="T54" fmla="*/ 26 w 395"/>
                <a:gd name="T55" fmla="*/ 34 h 122"/>
                <a:gd name="T56" fmla="*/ 73 w 395"/>
                <a:gd name="T57" fmla="*/ 122 h 122"/>
                <a:gd name="T58" fmla="*/ 117 w 395"/>
                <a:gd name="T59" fmla="*/ 37 h 122"/>
                <a:gd name="T60" fmla="*/ 117 w 395"/>
                <a:gd name="T61" fmla="*/ 112 h 122"/>
                <a:gd name="T62" fmla="*/ 103 w 395"/>
                <a:gd name="T63" fmla="*/ 122 h 122"/>
                <a:gd name="T64" fmla="*/ 143 w 395"/>
                <a:gd name="T65" fmla="*/ 122 h 122"/>
                <a:gd name="T66" fmla="*/ 157 w 395"/>
                <a:gd name="T67" fmla="*/ 122 h 122"/>
                <a:gd name="T68" fmla="*/ 186 w 395"/>
                <a:gd name="T69" fmla="*/ 116 h 122"/>
                <a:gd name="T70" fmla="*/ 190 w 395"/>
                <a:gd name="T71" fmla="*/ 84 h 122"/>
                <a:gd name="T72" fmla="*/ 242 w 395"/>
                <a:gd name="T73" fmla="*/ 104 h 122"/>
                <a:gd name="T74" fmla="*/ 233 w 395"/>
                <a:gd name="T75" fmla="*/ 122 h 122"/>
                <a:gd name="T76" fmla="*/ 273 w 395"/>
                <a:gd name="T77" fmla="*/ 122 h 122"/>
                <a:gd name="T78" fmla="*/ 281 w 395"/>
                <a:gd name="T79" fmla="*/ 122 h 122"/>
                <a:gd name="T80" fmla="*/ 284 w 395"/>
                <a:gd name="T81" fmla="*/ 122 h 122"/>
                <a:gd name="T82" fmla="*/ 300 w 395"/>
                <a:gd name="T83" fmla="*/ 115 h 122"/>
                <a:gd name="T84" fmla="*/ 302 w 395"/>
                <a:gd name="T85" fmla="*/ 101 h 122"/>
                <a:gd name="T86" fmla="*/ 350 w 395"/>
                <a:gd name="T87" fmla="*/ 103 h 122"/>
                <a:gd name="T88" fmla="*/ 345 w 395"/>
                <a:gd name="T89" fmla="*/ 122 h 122"/>
                <a:gd name="T90" fmla="*/ 391 w 395"/>
                <a:gd name="T91" fmla="*/ 116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95" h="122">
                  <a:moveTo>
                    <a:pt x="193" y="76"/>
                  </a:moveTo>
                  <a:cubicBezTo>
                    <a:pt x="213" y="26"/>
                    <a:pt x="213" y="26"/>
                    <a:pt x="213" y="26"/>
                  </a:cubicBezTo>
                  <a:cubicBezTo>
                    <a:pt x="213" y="26"/>
                    <a:pt x="213" y="26"/>
                    <a:pt x="213" y="26"/>
                  </a:cubicBezTo>
                  <a:cubicBezTo>
                    <a:pt x="231" y="76"/>
                    <a:pt x="231" y="76"/>
                    <a:pt x="231" y="76"/>
                  </a:cubicBezTo>
                  <a:cubicBezTo>
                    <a:pt x="193" y="76"/>
                    <a:pt x="193" y="76"/>
                    <a:pt x="193" y="76"/>
                  </a:cubicBezTo>
                  <a:close/>
                  <a:moveTo>
                    <a:pt x="391" y="116"/>
                  </a:moveTo>
                  <a:cubicBezTo>
                    <a:pt x="385" y="115"/>
                    <a:pt x="383" y="112"/>
                    <a:pt x="376" y="102"/>
                  </a:cubicBezTo>
                  <a:cubicBezTo>
                    <a:pt x="341" y="52"/>
                    <a:pt x="341" y="52"/>
                    <a:pt x="341" y="52"/>
                  </a:cubicBezTo>
                  <a:cubicBezTo>
                    <a:pt x="368" y="15"/>
                    <a:pt x="368" y="15"/>
                    <a:pt x="368" y="15"/>
                  </a:cubicBezTo>
                  <a:cubicBezTo>
                    <a:pt x="371" y="11"/>
                    <a:pt x="377" y="9"/>
                    <a:pt x="383" y="8"/>
                  </a:cubicBezTo>
                  <a:cubicBezTo>
                    <a:pt x="386" y="7"/>
                    <a:pt x="387" y="3"/>
                    <a:pt x="387" y="2"/>
                  </a:cubicBezTo>
                  <a:cubicBezTo>
                    <a:pt x="349" y="2"/>
                    <a:pt x="349" y="2"/>
                    <a:pt x="349" y="2"/>
                  </a:cubicBezTo>
                  <a:cubicBezTo>
                    <a:pt x="349" y="3"/>
                    <a:pt x="349" y="7"/>
                    <a:pt x="353" y="8"/>
                  </a:cubicBezTo>
                  <a:cubicBezTo>
                    <a:pt x="357" y="10"/>
                    <a:pt x="360" y="14"/>
                    <a:pt x="356" y="19"/>
                  </a:cubicBezTo>
                  <a:cubicBezTo>
                    <a:pt x="336" y="46"/>
                    <a:pt x="336" y="46"/>
                    <a:pt x="336" y="46"/>
                  </a:cubicBezTo>
                  <a:cubicBezTo>
                    <a:pt x="319" y="20"/>
                    <a:pt x="319" y="20"/>
                    <a:pt x="319" y="20"/>
                  </a:cubicBezTo>
                  <a:cubicBezTo>
                    <a:pt x="313" y="12"/>
                    <a:pt x="316" y="9"/>
                    <a:pt x="322" y="8"/>
                  </a:cubicBezTo>
                  <a:cubicBezTo>
                    <a:pt x="325" y="7"/>
                    <a:pt x="326" y="3"/>
                    <a:pt x="326" y="2"/>
                  </a:cubicBezTo>
                  <a:cubicBezTo>
                    <a:pt x="275" y="2"/>
                    <a:pt x="275" y="2"/>
                    <a:pt x="275" y="2"/>
                  </a:cubicBezTo>
                  <a:cubicBezTo>
                    <a:pt x="275" y="3"/>
                    <a:pt x="275" y="7"/>
                    <a:pt x="279" y="8"/>
                  </a:cubicBezTo>
                  <a:cubicBezTo>
                    <a:pt x="285" y="9"/>
                    <a:pt x="289" y="13"/>
                    <a:pt x="293" y="18"/>
                  </a:cubicBezTo>
                  <a:cubicBezTo>
                    <a:pt x="321" y="61"/>
                    <a:pt x="321" y="61"/>
                    <a:pt x="321" y="61"/>
                  </a:cubicBezTo>
                  <a:cubicBezTo>
                    <a:pt x="294" y="99"/>
                    <a:pt x="294" y="99"/>
                    <a:pt x="294" y="99"/>
                  </a:cubicBezTo>
                  <a:cubicBezTo>
                    <a:pt x="289" y="107"/>
                    <a:pt x="287" y="110"/>
                    <a:pt x="283" y="113"/>
                  </a:cubicBezTo>
                  <a:cubicBezTo>
                    <a:pt x="279" y="115"/>
                    <a:pt x="276" y="114"/>
                    <a:pt x="274" y="113"/>
                  </a:cubicBezTo>
                  <a:cubicBezTo>
                    <a:pt x="274" y="113"/>
                    <a:pt x="274" y="113"/>
                    <a:pt x="274" y="113"/>
                  </a:cubicBezTo>
                  <a:cubicBezTo>
                    <a:pt x="271" y="110"/>
                    <a:pt x="269" y="106"/>
                    <a:pt x="267" y="101"/>
                  </a:cubicBezTo>
                  <a:cubicBezTo>
                    <a:pt x="260" y="84"/>
                    <a:pt x="238" y="28"/>
                    <a:pt x="227" y="0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200" y="38"/>
                    <a:pt x="178" y="93"/>
                    <a:pt x="171" y="106"/>
                  </a:cubicBezTo>
                  <a:cubicBezTo>
                    <a:pt x="167" y="113"/>
                    <a:pt x="162" y="116"/>
                    <a:pt x="157" y="116"/>
                  </a:cubicBezTo>
                  <a:cubicBezTo>
                    <a:pt x="157" y="116"/>
                    <a:pt x="143" y="119"/>
                    <a:pt x="142" y="109"/>
                  </a:cubicBezTo>
                  <a:cubicBezTo>
                    <a:pt x="141" y="107"/>
                    <a:pt x="141" y="105"/>
                    <a:pt x="141" y="102"/>
                  </a:cubicBezTo>
                  <a:cubicBezTo>
                    <a:pt x="141" y="24"/>
                    <a:pt x="141" y="24"/>
                    <a:pt x="141" y="24"/>
                  </a:cubicBezTo>
                  <a:cubicBezTo>
                    <a:pt x="141" y="15"/>
                    <a:pt x="145" y="9"/>
                    <a:pt x="154" y="8"/>
                  </a:cubicBezTo>
                  <a:cubicBezTo>
                    <a:pt x="154" y="8"/>
                    <a:pt x="154" y="8"/>
                    <a:pt x="154" y="8"/>
                  </a:cubicBezTo>
                  <a:cubicBezTo>
                    <a:pt x="158" y="7"/>
                    <a:pt x="158" y="2"/>
                    <a:pt x="158" y="2"/>
                  </a:cubicBezTo>
                  <a:cubicBezTo>
                    <a:pt x="125" y="2"/>
                    <a:pt x="125" y="2"/>
                    <a:pt x="125" y="2"/>
                  </a:cubicBezTo>
                  <a:cubicBezTo>
                    <a:pt x="79" y="91"/>
                    <a:pt x="79" y="91"/>
                    <a:pt x="79" y="91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7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11" y="8"/>
                    <a:pt x="16" y="11"/>
                    <a:pt x="17" y="23"/>
                  </a:cubicBezTo>
                  <a:cubicBezTo>
                    <a:pt x="17" y="97"/>
                    <a:pt x="17" y="97"/>
                    <a:pt x="17" y="97"/>
                  </a:cubicBezTo>
                  <a:cubicBezTo>
                    <a:pt x="17" y="101"/>
                    <a:pt x="17" y="105"/>
                    <a:pt x="16" y="108"/>
                  </a:cubicBezTo>
                  <a:cubicBezTo>
                    <a:pt x="16" y="112"/>
                    <a:pt x="13" y="115"/>
                    <a:pt x="7" y="116"/>
                  </a:cubicBezTo>
                  <a:cubicBezTo>
                    <a:pt x="7" y="116"/>
                    <a:pt x="7" y="116"/>
                    <a:pt x="7" y="116"/>
                  </a:cubicBezTo>
                  <a:cubicBezTo>
                    <a:pt x="2" y="117"/>
                    <a:pt x="2" y="121"/>
                    <a:pt x="2" y="122"/>
                  </a:cubicBezTo>
                  <a:cubicBezTo>
                    <a:pt x="41" y="122"/>
                    <a:pt x="41" y="122"/>
                    <a:pt x="41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0"/>
                    <a:pt x="40" y="117"/>
                    <a:pt x="36" y="116"/>
                  </a:cubicBezTo>
                  <a:cubicBezTo>
                    <a:pt x="30" y="115"/>
                    <a:pt x="27" y="112"/>
                    <a:pt x="26" y="108"/>
                  </a:cubicBezTo>
                  <a:cubicBezTo>
                    <a:pt x="26" y="105"/>
                    <a:pt x="26" y="101"/>
                    <a:pt x="26" y="97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73" y="122"/>
                    <a:pt x="73" y="122"/>
                    <a:pt x="73" y="122"/>
                  </a:cubicBezTo>
                  <a:cubicBezTo>
                    <a:pt x="117" y="37"/>
                    <a:pt x="117" y="37"/>
                    <a:pt x="117" y="37"/>
                  </a:cubicBezTo>
                  <a:cubicBezTo>
                    <a:pt x="117" y="37"/>
                    <a:pt x="117" y="37"/>
                    <a:pt x="117" y="37"/>
                  </a:cubicBezTo>
                  <a:cubicBezTo>
                    <a:pt x="117" y="102"/>
                    <a:pt x="117" y="102"/>
                    <a:pt x="117" y="102"/>
                  </a:cubicBezTo>
                  <a:cubicBezTo>
                    <a:pt x="117" y="106"/>
                    <a:pt x="117" y="109"/>
                    <a:pt x="117" y="112"/>
                  </a:cubicBezTo>
                  <a:cubicBezTo>
                    <a:pt x="116" y="114"/>
                    <a:pt x="113" y="115"/>
                    <a:pt x="108" y="116"/>
                  </a:cubicBezTo>
                  <a:cubicBezTo>
                    <a:pt x="104" y="117"/>
                    <a:pt x="103" y="121"/>
                    <a:pt x="103" y="122"/>
                  </a:cubicBezTo>
                  <a:cubicBezTo>
                    <a:pt x="139" y="122"/>
                    <a:pt x="139" y="122"/>
                    <a:pt x="139" y="122"/>
                  </a:cubicBezTo>
                  <a:cubicBezTo>
                    <a:pt x="143" y="122"/>
                    <a:pt x="143" y="122"/>
                    <a:pt x="143" y="122"/>
                  </a:cubicBezTo>
                  <a:cubicBezTo>
                    <a:pt x="155" y="122"/>
                    <a:pt x="155" y="122"/>
                    <a:pt x="155" y="122"/>
                  </a:cubicBezTo>
                  <a:cubicBezTo>
                    <a:pt x="157" y="122"/>
                    <a:pt x="157" y="122"/>
                    <a:pt x="157" y="122"/>
                  </a:cubicBezTo>
                  <a:cubicBezTo>
                    <a:pt x="191" y="122"/>
                    <a:pt x="191" y="122"/>
                    <a:pt x="191" y="122"/>
                  </a:cubicBezTo>
                  <a:cubicBezTo>
                    <a:pt x="191" y="122"/>
                    <a:pt x="191" y="118"/>
                    <a:pt x="186" y="116"/>
                  </a:cubicBezTo>
                  <a:cubicBezTo>
                    <a:pt x="181" y="114"/>
                    <a:pt x="180" y="109"/>
                    <a:pt x="182" y="104"/>
                  </a:cubicBezTo>
                  <a:cubicBezTo>
                    <a:pt x="190" y="84"/>
                    <a:pt x="190" y="84"/>
                    <a:pt x="190" y="84"/>
                  </a:cubicBezTo>
                  <a:cubicBezTo>
                    <a:pt x="234" y="84"/>
                    <a:pt x="234" y="84"/>
                    <a:pt x="234" y="84"/>
                  </a:cubicBezTo>
                  <a:cubicBezTo>
                    <a:pt x="242" y="104"/>
                    <a:pt x="242" y="104"/>
                    <a:pt x="242" y="104"/>
                  </a:cubicBezTo>
                  <a:cubicBezTo>
                    <a:pt x="244" y="109"/>
                    <a:pt x="243" y="114"/>
                    <a:pt x="239" y="115"/>
                  </a:cubicBezTo>
                  <a:cubicBezTo>
                    <a:pt x="234" y="117"/>
                    <a:pt x="233" y="121"/>
                    <a:pt x="233" y="122"/>
                  </a:cubicBezTo>
                  <a:cubicBezTo>
                    <a:pt x="271" y="122"/>
                    <a:pt x="271" y="122"/>
                    <a:pt x="271" y="122"/>
                  </a:cubicBezTo>
                  <a:cubicBezTo>
                    <a:pt x="273" y="122"/>
                    <a:pt x="273" y="122"/>
                    <a:pt x="273" y="122"/>
                  </a:cubicBezTo>
                  <a:cubicBezTo>
                    <a:pt x="274" y="122"/>
                    <a:pt x="274" y="122"/>
                    <a:pt x="274" y="122"/>
                  </a:cubicBezTo>
                  <a:cubicBezTo>
                    <a:pt x="281" y="122"/>
                    <a:pt x="281" y="122"/>
                    <a:pt x="281" y="122"/>
                  </a:cubicBezTo>
                  <a:cubicBezTo>
                    <a:pt x="282" y="122"/>
                    <a:pt x="282" y="122"/>
                    <a:pt x="282" y="122"/>
                  </a:cubicBezTo>
                  <a:cubicBezTo>
                    <a:pt x="284" y="122"/>
                    <a:pt x="284" y="122"/>
                    <a:pt x="284" y="122"/>
                  </a:cubicBezTo>
                  <a:cubicBezTo>
                    <a:pt x="305" y="122"/>
                    <a:pt x="305" y="122"/>
                    <a:pt x="305" y="122"/>
                  </a:cubicBezTo>
                  <a:cubicBezTo>
                    <a:pt x="305" y="122"/>
                    <a:pt x="306" y="117"/>
                    <a:pt x="300" y="115"/>
                  </a:cubicBezTo>
                  <a:cubicBezTo>
                    <a:pt x="300" y="115"/>
                    <a:pt x="300" y="115"/>
                    <a:pt x="300" y="115"/>
                  </a:cubicBezTo>
                  <a:cubicBezTo>
                    <a:pt x="297" y="113"/>
                    <a:pt x="297" y="109"/>
                    <a:pt x="302" y="101"/>
                  </a:cubicBezTo>
                  <a:cubicBezTo>
                    <a:pt x="326" y="68"/>
                    <a:pt x="326" y="68"/>
                    <a:pt x="326" y="68"/>
                  </a:cubicBezTo>
                  <a:cubicBezTo>
                    <a:pt x="350" y="103"/>
                    <a:pt x="350" y="103"/>
                    <a:pt x="350" y="103"/>
                  </a:cubicBezTo>
                  <a:cubicBezTo>
                    <a:pt x="356" y="112"/>
                    <a:pt x="354" y="115"/>
                    <a:pt x="349" y="116"/>
                  </a:cubicBezTo>
                  <a:cubicBezTo>
                    <a:pt x="345" y="118"/>
                    <a:pt x="345" y="121"/>
                    <a:pt x="345" y="122"/>
                  </a:cubicBezTo>
                  <a:cubicBezTo>
                    <a:pt x="394" y="122"/>
                    <a:pt x="394" y="122"/>
                    <a:pt x="394" y="122"/>
                  </a:cubicBezTo>
                  <a:cubicBezTo>
                    <a:pt x="394" y="122"/>
                    <a:pt x="395" y="118"/>
                    <a:pt x="391" y="116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3" name="Freeform 9"/>
            <p:cNvSpPr>
              <a:spLocks/>
            </p:cNvSpPr>
            <p:nvPr userDrawn="1"/>
          </p:nvSpPr>
          <p:spPr bwMode="auto">
            <a:xfrm>
              <a:off x="11201401" y="2182813"/>
              <a:ext cx="195263" cy="220663"/>
            </a:xfrm>
            <a:custGeom>
              <a:avLst/>
              <a:gdLst>
                <a:gd name="T0" fmla="*/ 0 w 105"/>
                <a:gd name="T1" fmla="*/ 114 h 119"/>
                <a:gd name="T2" fmla="*/ 16 w 105"/>
                <a:gd name="T3" fmla="*/ 109 h 119"/>
                <a:gd name="T4" fmla="*/ 17 w 105"/>
                <a:gd name="T5" fmla="*/ 99 h 119"/>
                <a:gd name="T6" fmla="*/ 17 w 105"/>
                <a:gd name="T7" fmla="*/ 20 h 119"/>
                <a:gd name="T8" fmla="*/ 16 w 105"/>
                <a:gd name="T9" fmla="*/ 10 h 119"/>
                <a:gd name="T10" fmla="*/ 0 w 105"/>
                <a:gd name="T11" fmla="*/ 6 h 119"/>
                <a:gd name="T12" fmla="*/ 0 w 105"/>
                <a:gd name="T13" fmla="*/ 0 h 119"/>
                <a:gd name="T14" fmla="*/ 59 w 105"/>
                <a:gd name="T15" fmla="*/ 0 h 119"/>
                <a:gd name="T16" fmla="*/ 59 w 105"/>
                <a:gd name="T17" fmla="*/ 6 h 119"/>
                <a:gd name="T18" fmla="*/ 44 w 105"/>
                <a:gd name="T19" fmla="*/ 10 h 119"/>
                <a:gd name="T20" fmla="*/ 43 w 105"/>
                <a:gd name="T21" fmla="*/ 20 h 119"/>
                <a:gd name="T22" fmla="*/ 43 w 105"/>
                <a:gd name="T23" fmla="*/ 100 h 119"/>
                <a:gd name="T24" fmla="*/ 65 w 105"/>
                <a:gd name="T25" fmla="*/ 113 h 119"/>
                <a:gd name="T26" fmla="*/ 100 w 105"/>
                <a:gd name="T27" fmla="*/ 88 h 119"/>
                <a:gd name="T28" fmla="*/ 105 w 105"/>
                <a:gd name="T29" fmla="*/ 88 h 119"/>
                <a:gd name="T30" fmla="*/ 99 w 105"/>
                <a:gd name="T31" fmla="*/ 119 h 119"/>
                <a:gd name="T32" fmla="*/ 0 w 105"/>
                <a:gd name="T33" fmla="*/ 119 h 119"/>
                <a:gd name="T34" fmla="*/ 0 w 105"/>
                <a:gd name="T35" fmla="*/ 11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5" h="119">
                  <a:moveTo>
                    <a:pt x="0" y="114"/>
                  </a:moveTo>
                  <a:cubicBezTo>
                    <a:pt x="9" y="113"/>
                    <a:pt x="15" y="112"/>
                    <a:pt x="16" y="109"/>
                  </a:cubicBezTo>
                  <a:cubicBezTo>
                    <a:pt x="17" y="106"/>
                    <a:pt x="17" y="103"/>
                    <a:pt x="17" y="9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16"/>
                    <a:pt x="17" y="13"/>
                    <a:pt x="16" y="10"/>
                  </a:cubicBezTo>
                  <a:cubicBezTo>
                    <a:pt x="15" y="7"/>
                    <a:pt x="9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1" y="6"/>
                    <a:pt x="44" y="7"/>
                    <a:pt x="44" y="10"/>
                  </a:cubicBezTo>
                  <a:cubicBezTo>
                    <a:pt x="43" y="13"/>
                    <a:pt x="43" y="16"/>
                    <a:pt x="43" y="20"/>
                  </a:cubicBezTo>
                  <a:cubicBezTo>
                    <a:pt x="43" y="100"/>
                    <a:pt x="43" y="100"/>
                    <a:pt x="43" y="100"/>
                  </a:cubicBezTo>
                  <a:cubicBezTo>
                    <a:pt x="43" y="112"/>
                    <a:pt x="50" y="113"/>
                    <a:pt x="65" y="113"/>
                  </a:cubicBezTo>
                  <a:cubicBezTo>
                    <a:pt x="89" y="113"/>
                    <a:pt x="92" y="103"/>
                    <a:pt x="100" y="88"/>
                  </a:cubicBezTo>
                  <a:cubicBezTo>
                    <a:pt x="105" y="88"/>
                    <a:pt x="105" y="88"/>
                    <a:pt x="105" y="88"/>
                  </a:cubicBezTo>
                  <a:cubicBezTo>
                    <a:pt x="99" y="119"/>
                    <a:pt x="99" y="119"/>
                    <a:pt x="9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14"/>
                    <a:pt x="0" y="114"/>
                    <a:pt x="0" y="114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4" name="Freeform 10"/>
            <p:cNvSpPr>
              <a:spLocks/>
            </p:cNvSpPr>
            <p:nvPr userDrawn="1"/>
          </p:nvSpPr>
          <p:spPr bwMode="auto">
            <a:xfrm>
              <a:off x="11418888" y="2182813"/>
              <a:ext cx="109538" cy="220663"/>
            </a:xfrm>
            <a:custGeom>
              <a:avLst/>
              <a:gdLst>
                <a:gd name="T0" fmla="*/ 43 w 59"/>
                <a:gd name="T1" fmla="*/ 99 h 119"/>
                <a:gd name="T2" fmla="*/ 44 w 59"/>
                <a:gd name="T3" fmla="*/ 109 h 119"/>
                <a:gd name="T4" fmla="*/ 59 w 59"/>
                <a:gd name="T5" fmla="*/ 114 h 119"/>
                <a:gd name="T6" fmla="*/ 59 w 59"/>
                <a:gd name="T7" fmla="*/ 119 h 119"/>
                <a:gd name="T8" fmla="*/ 0 w 59"/>
                <a:gd name="T9" fmla="*/ 119 h 119"/>
                <a:gd name="T10" fmla="*/ 0 w 59"/>
                <a:gd name="T11" fmla="*/ 114 h 119"/>
                <a:gd name="T12" fmla="*/ 16 w 59"/>
                <a:gd name="T13" fmla="*/ 109 h 119"/>
                <a:gd name="T14" fmla="*/ 17 w 59"/>
                <a:gd name="T15" fmla="*/ 99 h 119"/>
                <a:gd name="T16" fmla="*/ 17 w 59"/>
                <a:gd name="T17" fmla="*/ 20 h 119"/>
                <a:gd name="T18" fmla="*/ 16 w 59"/>
                <a:gd name="T19" fmla="*/ 10 h 119"/>
                <a:gd name="T20" fmla="*/ 0 w 59"/>
                <a:gd name="T21" fmla="*/ 6 h 119"/>
                <a:gd name="T22" fmla="*/ 0 w 59"/>
                <a:gd name="T23" fmla="*/ 0 h 119"/>
                <a:gd name="T24" fmla="*/ 59 w 59"/>
                <a:gd name="T25" fmla="*/ 0 h 119"/>
                <a:gd name="T26" fmla="*/ 59 w 59"/>
                <a:gd name="T27" fmla="*/ 6 h 119"/>
                <a:gd name="T28" fmla="*/ 44 w 59"/>
                <a:gd name="T29" fmla="*/ 10 h 119"/>
                <a:gd name="T30" fmla="*/ 43 w 59"/>
                <a:gd name="T31" fmla="*/ 20 h 119"/>
                <a:gd name="T32" fmla="*/ 43 w 59"/>
                <a:gd name="T33" fmla="*/ 9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9" h="119">
                  <a:moveTo>
                    <a:pt x="43" y="99"/>
                  </a:moveTo>
                  <a:cubicBezTo>
                    <a:pt x="43" y="103"/>
                    <a:pt x="43" y="106"/>
                    <a:pt x="44" y="109"/>
                  </a:cubicBezTo>
                  <a:cubicBezTo>
                    <a:pt x="44" y="112"/>
                    <a:pt x="51" y="113"/>
                    <a:pt x="59" y="114"/>
                  </a:cubicBezTo>
                  <a:cubicBezTo>
                    <a:pt x="59" y="119"/>
                    <a:pt x="59" y="119"/>
                    <a:pt x="5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9" y="113"/>
                    <a:pt x="15" y="112"/>
                    <a:pt x="16" y="109"/>
                  </a:cubicBezTo>
                  <a:cubicBezTo>
                    <a:pt x="17" y="106"/>
                    <a:pt x="17" y="103"/>
                    <a:pt x="17" y="9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16"/>
                    <a:pt x="17" y="13"/>
                    <a:pt x="16" y="10"/>
                  </a:cubicBezTo>
                  <a:cubicBezTo>
                    <a:pt x="15" y="7"/>
                    <a:pt x="9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1" y="6"/>
                    <a:pt x="44" y="7"/>
                    <a:pt x="44" y="10"/>
                  </a:cubicBezTo>
                  <a:cubicBezTo>
                    <a:pt x="43" y="13"/>
                    <a:pt x="43" y="16"/>
                    <a:pt x="43" y="20"/>
                  </a:cubicBezTo>
                  <a:cubicBezTo>
                    <a:pt x="43" y="99"/>
                    <a:pt x="43" y="99"/>
                    <a:pt x="43" y="99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11553826" y="2182813"/>
              <a:ext cx="171450" cy="220663"/>
            </a:xfrm>
            <a:custGeom>
              <a:avLst/>
              <a:gdLst>
                <a:gd name="T0" fmla="*/ 0 w 92"/>
                <a:gd name="T1" fmla="*/ 0 h 119"/>
                <a:gd name="T2" fmla="*/ 92 w 92"/>
                <a:gd name="T3" fmla="*/ 0 h 119"/>
                <a:gd name="T4" fmla="*/ 92 w 92"/>
                <a:gd name="T5" fmla="*/ 28 h 119"/>
                <a:gd name="T6" fmla="*/ 87 w 92"/>
                <a:gd name="T7" fmla="*/ 28 h 119"/>
                <a:gd name="T8" fmla="*/ 66 w 92"/>
                <a:gd name="T9" fmla="*/ 7 h 119"/>
                <a:gd name="T10" fmla="*/ 43 w 92"/>
                <a:gd name="T11" fmla="*/ 7 h 119"/>
                <a:gd name="T12" fmla="*/ 43 w 92"/>
                <a:gd name="T13" fmla="*/ 57 h 119"/>
                <a:gd name="T14" fmla="*/ 60 w 92"/>
                <a:gd name="T15" fmla="*/ 57 h 119"/>
                <a:gd name="T16" fmla="*/ 77 w 92"/>
                <a:gd name="T17" fmla="*/ 41 h 119"/>
                <a:gd name="T18" fmla="*/ 82 w 92"/>
                <a:gd name="T19" fmla="*/ 41 h 119"/>
                <a:gd name="T20" fmla="*/ 82 w 92"/>
                <a:gd name="T21" fmla="*/ 81 h 119"/>
                <a:gd name="T22" fmla="*/ 77 w 92"/>
                <a:gd name="T23" fmla="*/ 81 h 119"/>
                <a:gd name="T24" fmla="*/ 60 w 92"/>
                <a:gd name="T25" fmla="*/ 64 h 119"/>
                <a:gd name="T26" fmla="*/ 43 w 92"/>
                <a:gd name="T27" fmla="*/ 64 h 119"/>
                <a:gd name="T28" fmla="*/ 43 w 92"/>
                <a:gd name="T29" fmla="*/ 99 h 119"/>
                <a:gd name="T30" fmla="*/ 43 w 92"/>
                <a:gd name="T31" fmla="*/ 109 h 119"/>
                <a:gd name="T32" fmla="*/ 59 w 92"/>
                <a:gd name="T33" fmla="*/ 114 h 119"/>
                <a:gd name="T34" fmla="*/ 59 w 92"/>
                <a:gd name="T35" fmla="*/ 119 h 119"/>
                <a:gd name="T36" fmla="*/ 0 w 92"/>
                <a:gd name="T37" fmla="*/ 119 h 119"/>
                <a:gd name="T38" fmla="*/ 0 w 92"/>
                <a:gd name="T39" fmla="*/ 114 h 119"/>
                <a:gd name="T40" fmla="*/ 16 w 92"/>
                <a:gd name="T41" fmla="*/ 109 h 119"/>
                <a:gd name="T42" fmla="*/ 16 w 92"/>
                <a:gd name="T43" fmla="*/ 99 h 119"/>
                <a:gd name="T44" fmla="*/ 16 w 92"/>
                <a:gd name="T45" fmla="*/ 20 h 119"/>
                <a:gd name="T46" fmla="*/ 16 w 92"/>
                <a:gd name="T47" fmla="*/ 10 h 119"/>
                <a:gd name="T48" fmla="*/ 0 w 92"/>
                <a:gd name="T49" fmla="*/ 6 h 119"/>
                <a:gd name="T50" fmla="*/ 0 w 92"/>
                <a:gd name="T51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2" h="119">
                  <a:moveTo>
                    <a:pt x="0" y="0"/>
                  </a:moveTo>
                  <a:cubicBezTo>
                    <a:pt x="92" y="0"/>
                    <a:pt x="92" y="0"/>
                    <a:pt x="92" y="0"/>
                  </a:cubicBezTo>
                  <a:cubicBezTo>
                    <a:pt x="92" y="28"/>
                    <a:pt x="92" y="28"/>
                    <a:pt x="92" y="28"/>
                  </a:cubicBezTo>
                  <a:cubicBezTo>
                    <a:pt x="87" y="28"/>
                    <a:pt x="87" y="28"/>
                    <a:pt x="87" y="28"/>
                  </a:cubicBezTo>
                  <a:cubicBezTo>
                    <a:pt x="84" y="16"/>
                    <a:pt x="79" y="7"/>
                    <a:pt x="66" y="7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3" y="57"/>
                    <a:pt x="43" y="57"/>
                    <a:pt x="43" y="57"/>
                  </a:cubicBezTo>
                  <a:cubicBezTo>
                    <a:pt x="60" y="57"/>
                    <a:pt x="60" y="57"/>
                    <a:pt x="60" y="57"/>
                  </a:cubicBezTo>
                  <a:cubicBezTo>
                    <a:pt x="72" y="57"/>
                    <a:pt x="77" y="51"/>
                    <a:pt x="77" y="41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82" y="81"/>
                    <a:pt x="82" y="81"/>
                    <a:pt x="82" y="81"/>
                  </a:cubicBezTo>
                  <a:cubicBezTo>
                    <a:pt x="77" y="81"/>
                    <a:pt x="77" y="81"/>
                    <a:pt x="77" y="81"/>
                  </a:cubicBezTo>
                  <a:cubicBezTo>
                    <a:pt x="77" y="71"/>
                    <a:pt x="73" y="64"/>
                    <a:pt x="60" y="64"/>
                  </a:cubicBezTo>
                  <a:cubicBezTo>
                    <a:pt x="43" y="64"/>
                    <a:pt x="43" y="64"/>
                    <a:pt x="43" y="64"/>
                  </a:cubicBezTo>
                  <a:cubicBezTo>
                    <a:pt x="43" y="99"/>
                    <a:pt x="43" y="99"/>
                    <a:pt x="43" y="99"/>
                  </a:cubicBezTo>
                  <a:cubicBezTo>
                    <a:pt x="43" y="103"/>
                    <a:pt x="43" y="106"/>
                    <a:pt x="43" y="109"/>
                  </a:cubicBezTo>
                  <a:cubicBezTo>
                    <a:pt x="44" y="112"/>
                    <a:pt x="50" y="113"/>
                    <a:pt x="59" y="114"/>
                  </a:cubicBezTo>
                  <a:cubicBezTo>
                    <a:pt x="59" y="119"/>
                    <a:pt x="59" y="119"/>
                    <a:pt x="5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9" y="113"/>
                    <a:pt x="15" y="112"/>
                    <a:pt x="16" y="109"/>
                  </a:cubicBezTo>
                  <a:cubicBezTo>
                    <a:pt x="16" y="106"/>
                    <a:pt x="16" y="103"/>
                    <a:pt x="16" y="99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6"/>
                    <a:pt x="16" y="13"/>
                    <a:pt x="16" y="10"/>
                  </a:cubicBezTo>
                  <a:cubicBezTo>
                    <a:pt x="15" y="7"/>
                    <a:pt x="9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6" name="Freeform 12"/>
            <p:cNvSpPr>
              <a:spLocks/>
            </p:cNvSpPr>
            <p:nvPr userDrawn="1"/>
          </p:nvSpPr>
          <p:spPr bwMode="auto">
            <a:xfrm>
              <a:off x="11739563" y="2182813"/>
              <a:ext cx="195263" cy="220663"/>
            </a:xfrm>
            <a:custGeom>
              <a:avLst/>
              <a:gdLst>
                <a:gd name="T0" fmla="*/ 0 w 105"/>
                <a:gd name="T1" fmla="*/ 114 h 119"/>
                <a:gd name="T2" fmla="*/ 16 w 105"/>
                <a:gd name="T3" fmla="*/ 109 h 119"/>
                <a:gd name="T4" fmla="*/ 17 w 105"/>
                <a:gd name="T5" fmla="*/ 99 h 119"/>
                <a:gd name="T6" fmla="*/ 17 w 105"/>
                <a:gd name="T7" fmla="*/ 20 h 119"/>
                <a:gd name="T8" fmla="*/ 16 w 105"/>
                <a:gd name="T9" fmla="*/ 10 h 119"/>
                <a:gd name="T10" fmla="*/ 0 w 105"/>
                <a:gd name="T11" fmla="*/ 6 h 119"/>
                <a:gd name="T12" fmla="*/ 0 w 105"/>
                <a:gd name="T13" fmla="*/ 0 h 119"/>
                <a:gd name="T14" fmla="*/ 92 w 105"/>
                <a:gd name="T15" fmla="*/ 0 h 119"/>
                <a:gd name="T16" fmla="*/ 92 w 105"/>
                <a:gd name="T17" fmla="*/ 28 h 119"/>
                <a:gd name="T18" fmla="*/ 87 w 105"/>
                <a:gd name="T19" fmla="*/ 28 h 119"/>
                <a:gd name="T20" fmla="*/ 67 w 105"/>
                <a:gd name="T21" fmla="*/ 7 h 119"/>
                <a:gd name="T22" fmla="*/ 43 w 105"/>
                <a:gd name="T23" fmla="*/ 7 h 119"/>
                <a:gd name="T24" fmla="*/ 43 w 105"/>
                <a:gd name="T25" fmla="*/ 54 h 119"/>
                <a:gd name="T26" fmla="*/ 58 w 105"/>
                <a:gd name="T27" fmla="*/ 54 h 119"/>
                <a:gd name="T28" fmla="*/ 75 w 105"/>
                <a:gd name="T29" fmla="*/ 38 h 119"/>
                <a:gd name="T30" fmla="*/ 80 w 105"/>
                <a:gd name="T31" fmla="*/ 38 h 119"/>
                <a:gd name="T32" fmla="*/ 80 w 105"/>
                <a:gd name="T33" fmla="*/ 77 h 119"/>
                <a:gd name="T34" fmla="*/ 75 w 105"/>
                <a:gd name="T35" fmla="*/ 77 h 119"/>
                <a:gd name="T36" fmla="*/ 58 w 105"/>
                <a:gd name="T37" fmla="*/ 60 h 119"/>
                <a:gd name="T38" fmla="*/ 43 w 105"/>
                <a:gd name="T39" fmla="*/ 60 h 119"/>
                <a:gd name="T40" fmla="*/ 43 w 105"/>
                <a:gd name="T41" fmla="*/ 99 h 119"/>
                <a:gd name="T42" fmla="*/ 65 w 105"/>
                <a:gd name="T43" fmla="*/ 113 h 119"/>
                <a:gd name="T44" fmla="*/ 100 w 105"/>
                <a:gd name="T45" fmla="*/ 88 h 119"/>
                <a:gd name="T46" fmla="*/ 105 w 105"/>
                <a:gd name="T47" fmla="*/ 88 h 119"/>
                <a:gd name="T48" fmla="*/ 99 w 105"/>
                <a:gd name="T49" fmla="*/ 119 h 119"/>
                <a:gd name="T50" fmla="*/ 0 w 105"/>
                <a:gd name="T51" fmla="*/ 119 h 119"/>
                <a:gd name="T52" fmla="*/ 0 w 105"/>
                <a:gd name="T53" fmla="*/ 11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5" h="119">
                  <a:moveTo>
                    <a:pt x="0" y="114"/>
                  </a:moveTo>
                  <a:cubicBezTo>
                    <a:pt x="9" y="113"/>
                    <a:pt x="15" y="112"/>
                    <a:pt x="16" y="109"/>
                  </a:cubicBezTo>
                  <a:cubicBezTo>
                    <a:pt x="17" y="106"/>
                    <a:pt x="17" y="103"/>
                    <a:pt x="17" y="9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16"/>
                    <a:pt x="17" y="13"/>
                    <a:pt x="16" y="10"/>
                  </a:cubicBezTo>
                  <a:cubicBezTo>
                    <a:pt x="15" y="7"/>
                    <a:pt x="9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92" y="0"/>
                    <a:pt x="92" y="0"/>
                    <a:pt x="92" y="0"/>
                  </a:cubicBezTo>
                  <a:cubicBezTo>
                    <a:pt x="92" y="28"/>
                    <a:pt x="92" y="28"/>
                    <a:pt x="92" y="28"/>
                  </a:cubicBezTo>
                  <a:cubicBezTo>
                    <a:pt x="87" y="28"/>
                    <a:pt x="87" y="28"/>
                    <a:pt x="87" y="28"/>
                  </a:cubicBezTo>
                  <a:cubicBezTo>
                    <a:pt x="84" y="16"/>
                    <a:pt x="80" y="7"/>
                    <a:pt x="67" y="7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58" y="54"/>
                    <a:pt x="58" y="54"/>
                    <a:pt x="58" y="54"/>
                  </a:cubicBezTo>
                  <a:cubicBezTo>
                    <a:pt x="70" y="54"/>
                    <a:pt x="75" y="47"/>
                    <a:pt x="75" y="38"/>
                  </a:cubicBezTo>
                  <a:cubicBezTo>
                    <a:pt x="80" y="38"/>
                    <a:pt x="80" y="38"/>
                    <a:pt x="80" y="38"/>
                  </a:cubicBezTo>
                  <a:cubicBezTo>
                    <a:pt x="80" y="77"/>
                    <a:pt x="80" y="77"/>
                    <a:pt x="80" y="77"/>
                  </a:cubicBezTo>
                  <a:cubicBezTo>
                    <a:pt x="75" y="77"/>
                    <a:pt x="75" y="77"/>
                    <a:pt x="75" y="77"/>
                  </a:cubicBezTo>
                  <a:cubicBezTo>
                    <a:pt x="75" y="68"/>
                    <a:pt x="71" y="60"/>
                    <a:pt x="58" y="60"/>
                  </a:cubicBezTo>
                  <a:cubicBezTo>
                    <a:pt x="43" y="60"/>
                    <a:pt x="43" y="60"/>
                    <a:pt x="43" y="60"/>
                  </a:cubicBezTo>
                  <a:cubicBezTo>
                    <a:pt x="43" y="99"/>
                    <a:pt x="43" y="99"/>
                    <a:pt x="43" y="99"/>
                  </a:cubicBezTo>
                  <a:cubicBezTo>
                    <a:pt x="43" y="112"/>
                    <a:pt x="50" y="113"/>
                    <a:pt x="65" y="113"/>
                  </a:cubicBezTo>
                  <a:cubicBezTo>
                    <a:pt x="89" y="113"/>
                    <a:pt x="92" y="103"/>
                    <a:pt x="100" y="88"/>
                  </a:cubicBezTo>
                  <a:cubicBezTo>
                    <a:pt x="105" y="88"/>
                    <a:pt x="105" y="88"/>
                    <a:pt x="105" y="88"/>
                  </a:cubicBezTo>
                  <a:cubicBezTo>
                    <a:pt x="99" y="119"/>
                    <a:pt x="99" y="119"/>
                    <a:pt x="9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14"/>
                    <a:pt x="0" y="114"/>
                    <a:pt x="0" y="114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7" name="Freeform 13"/>
            <p:cNvSpPr>
              <a:spLocks/>
            </p:cNvSpPr>
            <p:nvPr userDrawn="1"/>
          </p:nvSpPr>
          <p:spPr bwMode="auto">
            <a:xfrm>
              <a:off x="11215688" y="2463800"/>
              <a:ext cx="14288" cy="77788"/>
            </a:xfrm>
            <a:custGeom>
              <a:avLst/>
              <a:gdLst>
                <a:gd name="T0" fmla="*/ 0 w 9"/>
                <a:gd name="T1" fmla="*/ 49 h 49"/>
                <a:gd name="T2" fmla="*/ 9 w 9"/>
                <a:gd name="T3" fmla="*/ 49 h 49"/>
                <a:gd name="T4" fmla="*/ 9 w 9"/>
                <a:gd name="T5" fmla="*/ 0 h 49"/>
                <a:gd name="T6" fmla="*/ 0 w 9"/>
                <a:gd name="T7" fmla="*/ 0 h 49"/>
                <a:gd name="T8" fmla="*/ 0 w 9"/>
                <a:gd name="T9" fmla="*/ 49 h 49"/>
                <a:gd name="T10" fmla="*/ 0 w 9"/>
                <a:gd name="T11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49">
                  <a:moveTo>
                    <a:pt x="0" y="49"/>
                  </a:moveTo>
                  <a:lnTo>
                    <a:pt x="9" y="49"/>
                  </a:lnTo>
                  <a:lnTo>
                    <a:pt x="9" y="0"/>
                  </a:lnTo>
                  <a:lnTo>
                    <a:pt x="0" y="0"/>
                  </a:lnTo>
                  <a:lnTo>
                    <a:pt x="0" y="49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8" name="Freeform 14"/>
            <p:cNvSpPr>
              <a:spLocks/>
            </p:cNvSpPr>
            <p:nvPr userDrawn="1"/>
          </p:nvSpPr>
          <p:spPr bwMode="auto">
            <a:xfrm>
              <a:off x="11266488" y="2463800"/>
              <a:ext cx="58738" cy="77788"/>
            </a:xfrm>
            <a:custGeom>
              <a:avLst/>
              <a:gdLst>
                <a:gd name="T0" fmla="*/ 28 w 37"/>
                <a:gd name="T1" fmla="*/ 40 h 49"/>
                <a:gd name="T2" fmla="*/ 28 w 37"/>
                <a:gd name="T3" fmla="*/ 40 h 49"/>
                <a:gd name="T4" fmla="*/ 14 w 37"/>
                <a:gd name="T5" fmla="*/ 1 h 49"/>
                <a:gd name="T6" fmla="*/ 14 w 37"/>
                <a:gd name="T7" fmla="*/ 0 h 49"/>
                <a:gd name="T8" fmla="*/ 0 w 37"/>
                <a:gd name="T9" fmla="*/ 0 h 49"/>
                <a:gd name="T10" fmla="*/ 0 w 37"/>
                <a:gd name="T11" fmla="*/ 49 h 49"/>
                <a:gd name="T12" fmla="*/ 8 w 37"/>
                <a:gd name="T13" fmla="*/ 49 h 49"/>
                <a:gd name="T14" fmla="*/ 8 w 37"/>
                <a:gd name="T15" fmla="*/ 9 h 49"/>
                <a:gd name="T16" fmla="*/ 8 w 37"/>
                <a:gd name="T17" fmla="*/ 9 h 49"/>
                <a:gd name="T18" fmla="*/ 23 w 37"/>
                <a:gd name="T19" fmla="*/ 49 h 49"/>
                <a:gd name="T20" fmla="*/ 23 w 37"/>
                <a:gd name="T21" fmla="*/ 49 h 49"/>
                <a:gd name="T22" fmla="*/ 37 w 37"/>
                <a:gd name="T23" fmla="*/ 49 h 49"/>
                <a:gd name="T24" fmla="*/ 37 w 37"/>
                <a:gd name="T25" fmla="*/ 0 h 49"/>
                <a:gd name="T26" fmla="*/ 28 w 37"/>
                <a:gd name="T27" fmla="*/ 0 h 49"/>
                <a:gd name="T28" fmla="*/ 28 w 37"/>
                <a:gd name="T29" fmla="*/ 40 h 49"/>
                <a:gd name="T30" fmla="*/ 28 w 37"/>
                <a:gd name="T31" fmla="*/ 4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7" h="49">
                  <a:moveTo>
                    <a:pt x="28" y="40"/>
                  </a:moveTo>
                  <a:lnTo>
                    <a:pt x="28" y="40"/>
                  </a:lnTo>
                  <a:lnTo>
                    <a:pt x="14" y="1"/>
                  </a:lnTo>
                  <a:lnTo>
                    <a:pt x="14" y="0"/>
                  </a:lnTo>
                  <a:lnTo>
                    <a:pt x="0" y="0"/>
                  </a:lnTo>
                  <a:lnTo>
                    <a:pt x="0" y="49"/>
                  </a:lnTo>
                  <a:lnTo>
                    <a:pt x="8" y="49"/>
                  </a:lnTo>
                  <a:lnTo>
                    <a:pt x="8" y="9"/>
                  </a:lnTo>
                  <a:lnTo>
                    <a:pt x="8" y="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37" y="49"/>
                  </a:lnTo>
                  <a:lnTo>
                    <a:pt x="37" y="0"/>
                  </a:lnTo>
                  <a:lnTo>
                    <a:pt x="28" y="0"/>
                  </a:lnTo>
                  <a:lnTo>
                    <a:pt x="28" y="40"/>
                  </a:lnTo>
                  <a:lnTo>
                    <a:pt x="28" y="40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9" name="Freeform 15"/>
            <p:cNvSpPr>
              <a:spLocks/>
            </p:cNvSpPr>
            <p:nvPr userDrawn="1"/>
          </p:nvSpPr>
          <p:spPr bwMode="auto">
            <a:xfrm>
              <a:off x="11356976" y="2463800"/>
              <a:ext cx="50800" cy="80963"/>
            </a:xfrm>
            <a:custGeom>
              <a:avLst/>
              <a:gdLst>
                <a:gd name="T0" fmla="*/ 16 w 27"/>
                <a:gd name="T1" fmla="*/ 18 h 43"/>
                <a:gd name="T2" fmla="*/ 7 w 27"/>
                <a:gd name="T3" fmla="*/ 12 h 43"/>
                <a:gd name="T4" fmla="*/ 14 w 27"/>
                <a:gd name="T5" fmla="*/ 7 h 43"/>
                <a:gd name="T6" fmla="*/ 26 w 27"/>
                <a:gd name="T7" fmla="*/ 8 h 43"/>
                <a:gd name="T8" fmla="*/ 26 w 27"/>
                <a:gd name="T9" fmla="*/ 8 h 43"/>
                <a:gd name="T10" fmla="*/ 26 w 27"/>
                <a:gd name="T11" fmla="*/ 1 h 43"/>
                <a:gd name="T12" fmla="*/ 26 w 27"/>
                <a:gd name="T13" fmla="*/ 1 h 43"/>
                <a:gd name="T14" fmla="*/ 14 w 27"/>
                <a:gd name="T15" fmla="*/ 0 h 43"/>
                <a:gd name="T16" fmla="*/ 0 w 27"/>
                <a:gd name="T17" fmla="*/ 12 h 43"/>
                <a:gd name="T18" fmla="*/ 12 w 27"/>
                <a:gd name="T19" fmla="*/ 24 h 43"/>
                <a:gd name="T20" fmla="*/ 20 w 27"/>
                <a:gd name="T21" fmla="*/ 30 h 43"/>
                <a:gd name="T22" fmla="*/ 13 w 27"/>
                <a:gd name="T23" fmla="*/ 36 h 43"/>
                <a:gd name="T24" fmla="*/ 1 w 27"/>
                <a:gd name="T25" fmla="*/ 35 h 43"/>
                <a:gd name="T26" fmla="*/ 1 w 27"/>
                <a:gd name="T27" fmla="*/ 35 h 43"/>
                <a:gd name="T28" fmla="*/ 0 w 27"/>
                <a:gd name="T29" fmla="*/ 42 h 43"/>
                <a:gd name="T30" fmla="*/ 1 w 27"/>
                <a:gd name="T31" fmla="*/ 42 h 43"/>
                <a:gd name="T32" fmla="*/ 13 w 27"/>
                <a:gd name="T33" fmla="*/ 43 h 43"/>
                <a:gd name="T34" fmla="*/ 27 w 27"/>
                <a:gd name="T35" fmla="*/ 30 h 43"/>
                <a:gd name="T36" fmla="*/ 16 w 27"/>
                <a:gd name="T37" fmla="*/ 1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" h="43">
                  <a:moveTo>
                    <a:pt x="16" y="18"/>
                  </a:moveTo>
                  <a:cubicBezTo>
                    <a:pt x="9" y="16"/>
                    <a:pt x="7" y="15"/>
                    <a:pt x="7" y="12"/>
                  </a:cubicBezTo>
                  <a:cubicBezTo>
                    <a:pt x="7" y="8"/>
                    <a:pt x="11" y="7"/>
                    <a:pt x="14" y="7"/>
                  </a:cubicBezTo>
                  <a:cubicBezTo>
                    <a:pt x="17" y="7"/>
                    <a:pt x="26" y="8"/>
                    <a:pt x="26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19" y="0"/>
                    <a:pt x="14" y="0"/>
                  </a:cubicBezTo>
                  <a:cubicBezTo>
                    <a:pt x="5" y="0"/>
                    <a:pt x="0" y="4"/>
                    <a:pt x="0" y="12"/>
                  </a:cubicBezTo>
                  <a:cubicBezTo>
                    <a:pt x="0" y="19"/>
                    <a:pt x="4" y="22"/>
                    <a:pt x="12" y="24"/>
                  </a:cubicBezTo>
                  <a:cubicBezTo>
                    <a:pt x="18" y="26"/>
                    <a:pt x="20" y="27"/>
                    <a:pt x="20" y="30"/>
                  </a:cubicBezTo>
                  <a:cubicBezTo>
                    <a:pt x="20" y="34"/>
                    <a:pt x="18" y="36"/>
                    <a:pt x="13" y="36"/>
                  </a:cubicBezTo>
                  <a:cubicBezTo>
                    <a:pt x="9" y="36"/>
                    <a:pt x="1" y="35"/>
                    <a:pt x="1" y="35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1" y="42"/>
                    <a:pt x="8" y="43"/>
                    <a:pt x="13" y="43"/>
                  </a:cubicBezTo>
                  <a:cubicBezTo>
                    <a:pt x="23" y="43"/>
                    <a:pt x="27" y="39"/>
                    <a:pt x="27" y="30"/>
                  </a:cubicBezTo>
                  <a:cubicBezTo>
                    <a:pt x="27" y="23"/>
                    <a:pt x="24" y="21"/>
                    <a:pt x="16" y="18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20" name="Freeform 16"/>
            <p:cNvSpPr>
              <a:spLocks/>
            </p:cNvSpPr>
            <p:nvPr userDrawn="1"/>
          </p:nvSpPr>
          <p:spPr bwMode="auto">
            <a:xfrm>
              <a:off x="11436351" y="2463800"/>
              <a:ext cx="55563" cy="80963"/>
            </a:xfrm>
            <a:custGeom>
              <a:avLst/>
              <a:gdLst>
                <a:gd name="T0" fmla="*/ 22 w 30"/>
                <a:gd name="T1" fmla="*/ 29 h 43"/>
                <a:gd name="T2" fmla="*/ 15 w 30"/>
                <a:gd name="T3" fmla="*/ 36 h 43"/>
                <a:gd name="T4" fmla="*/ 7 w 30"/>
                <a:gd name="T5" fmla="*/ 29 h 43"/>
                <a:gd name="T6" fmla="*/ 7 w 30"/>
                <a:gd name="T7" fmla="*/ 0 h 43"/>
                <a:gd name="T8" fmla="*/ 0 w 30"/>
                <a:gd name="T9" fmla="*/ 0 h 43"/>
                <a:gd name="T10" fmla="*/ 0 w 30"/>
                <a:gd name="T11" fmla="*/ 29 h 43"/>
                <a:gd name="T12" fmla="*/ 15 w 30"/>
                <a:gd name="T13" fmla="*/ 43 h 43"/>
                <a:gd name="T14" fmla="*/ 30 w 30"/>
                <a:gd name="T15" fmla="*/ 29 h 43"/>
                <a:gd name="T16" fmla="*/ 30 w 30"/>
                <a:gd name="T17" fmla="*/ 0 h 43"/>
                <a:gd name="T18" fmla="*/ 22 w 30"/>
                <a:gd name="T19" fmla="*/ 0 h 43"/>
                <a:gd name="T20" fmla="*/ 22 w 30"/>
                <a:gd name="T21" fmla="*/ 2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" h="43">
                  <a:moveTo>
                    <a:pt x="22" y="29"/>
                  </a:moveTo>
                  <a:cubicBezTo>
                    <a:pt x="22" y="34"/>
                    <a:pt x="20" y="36"/>
                    <a:pt x="15" y="36"/>
                  </a:cubicBezTo>
                  <a:cubicBezTo>
                    <a:pt x="9" y="36"/>
                    <a:pt x="7" y="34"/>
                    <a:pt x="7" y="29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8"/>
                    <a:pt x="4" y="43"/>
                    <a:pt x="15" y="43"/>
                  </a:cubicBezTo>
                  <a:cubicBezTo>
                    <a:pt x="25" y="43"/>
                    <a:pt x="30" y="38"/>
                    <a:pt x="30" y="29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29"/>
                    <a:pt x="22" y="29"/>
                    <a:pt x="22" y="29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21" name="Freeform 17"/>
            <p:cNvSpPr>
              <a:spLocks noEditPoints="1"/>
            </p:cNvSpPr>
            <p:nvPr userDrawn="1"/>
          </p:nvSpPr>
          <p:spPr bwMode="auto">
            <a:xfrm>
              <a:off x="11526838" y="2463800"/>
              <a:ext cx="55563" cy="77788"/>
            </a:xfrm>
            <a:custGeom>
              <a:avLst/>
              <a:gdLst>
                <a:gd name="T0" fmla="*/ 8 w 30"/>
                <a:gd name="T1" fmla="*/ 7 h 42"/>
                <a:gd name="T2" fmla="*/ 15 w 30"/>
                <a:gd name="T3" fmla="*/ 7 h 42"/>
                <a:gd name="T4" fmla="*/ 22 w 30"/>
                <a:gd name="T5" fmla="*/ 14 h 42"/>
                <a:gd name="T6" fmla="*/ 16 w 30"/>
                <a:gd name="T7" fmla="*/ 21 h 42"/>
                <a:gd name="T8" fmla="*/ 8 w 30"/>
                <a:gd name="T9" fmla="*/ 21 h 42"/>
                <a:gd name="T10" fmla="*/ 8 w 30"/>
                <a:gd name="T11" fmla="*/ 7 h 42"/>
                <a:gd name="T12" fmla="*/ 30 w 30"/>
                <a:gd name="T13" fmla="*/ 14 h 42"/>
                <a:gd name="T14" fmla="*/ 15 w 30"/>
                <a:gd name="T15" fmla="*/ 0 h 42"/>
                <a:gd name="T16" fmla="*/ 0 w 30"/>
                <a:gd name="T17" fmla="*/ 0 h 42"/>
                <a:gd name="T18" fmla="*/ 0 w 30"/>
                <a:gd name="T19" fmla="*/ 42 h 42"/>
                <a:gd name="T20" fmla="*/ 8 w 30"/>
                <a:gd name="T21" fmla="*/ 42 h 42"/>
                <a:gd name="T22" fmla="*/ 8 w 30"/>
                <a:gd name="T23" fmla="*/ 28 h 42"/>
                <a:gd name="T24" fmla="*/ 15 w 30"/>
                <a:gd name="T25" fmla="*/ 28 h 42"/>
                <a:gd name="T26" fmla="*/ 16 w 30"/>
                <a:gd name="T27" fmla="*/ 28 h 42"/>
                <a:gd name="T28" fmla="*/ 22 w 30"/>
                <a:gd name="T29" fmla="*/ 42 h 42"/>
                <a:gd name="T30" fmla="*/ 30 w 30"/>
                <a:gd name="T31" fmla="*/ 42 h 42"/>
                <a:gd name="T32" fmla="*/ 23 w 30"/>
                <a:gd name="T33" fmla="*/ 26 h 42"/>
                <a:gd name="T34" fmla="*/ 30 w 30"/>
                <a:gd name="T35" fmla="*/ 1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42">
                  <a:moveTo>
                    <a:pt x="8" y="7"/>
                  </a:moveTo>
                  <a:cubicBezTo>
                    <a:pt x="15" y="7"/>
                    <a:pt x="15" y="7"/>
                    <a:pt x="15" y="7"/>
                  </a:cubicBezTo>
                  <a:cubicBezTo>
                    <a:pt x="19" y="7"/>
                    <a:pt x="22" y="10"/>
                    <a:pt x="22" y="14"/>
                  </a:cubicBezTo>
                  <a:cubicBezTo>
                    <a:pt x="22" y="18"/>
                    <a:pt x="20" y="21"/>
                    <a:pt x="16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7"/>
                    <a:pt x="8" y="7"/>
                    <a:pt x="8" y="7"/>
                  </a:cubicBezTo>
                  <a:close/>
                  <a:moveTo>
                    <a:pt x="30" y="14"/>
                  </a:moveTo>
                  <a:cubicBezTo>
                    <a:pt x="30" y="5"/>
                    <a:pt x="25" y="0"/>
                    <a:pt x="1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22" y="42"/>
                    <a:pt x="22" y="42"/>
                    <a:pt x="22" y="42"/>
                  </a:cubicBezTo>
                  <a:cubicBezTo>
                    <a:pt x="30" y="42"/>
                    <a:pt x="30" y="42"/>
                    <a:pt x="30" y="42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8" y="24"/>
                    <a:pt x="30" y="20"/>
                    <a:pt x="30" y="14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22" name="Freeform 18"/>
            <p:cNvSpPr>
              <a:spLocks noEditPoints="1"/>
            </p:cNvSpPr>
            <p:nvPr userDrawn="1"/>
          </p:nvSpPr>
          <p:spPr bwMode="auto">
            <a:xfrm>
              <a:off x="11606213" y="2463800"/>
              <a:ext cx="63500" cy="77788"/>
            </a:xfrm>
            <a:custGeom>
              <a:avLst/>
              <a:gdLst>
                <a:gd name="T0" fmla="*/ 21 w 40"/>
                <a:gd name="T1" fmla="*/ 8 h 49"/>
                <a:gd name="T2" fmla="*/ 26 w 40"/>
                <a:gd name="T3" fmla="*/ 32 h 49"/>
                <a:gd name="T4" fmla="*/ 14 w 40"/>
                <a:gd name="T5" fmla="*/ 32 h 49"/>
                <a:gd name="T6" fmla="*/ 19 w 40"/>
                <a:gd name="T7" fmla="*/ 8 h 49"/>
                <a:gd name="T8" fmla="*/ 21 w 40"/>
                <a:gd name="T9" fmla="*/ 8 h 49"/>
                <a:gd name="T10" fmla="*/ 21 w 40"/>
                <a:gd name="T11" fmla="*/ 8 h 49"/>
                <a:gd name="T12" fmla="*/ 28 w 40"/>
                <a:gd name="T13" fmla="*/ 0 h 49"/>
                <a:gd name="T14" fmla="*/ 12 w 40"/>
                <a:gd name="T15" fmla="*/ 0 h 49"/>
                <a:gd name="T16" fmla="*/ 1 w 40"/>
                <a:gd name="T17" fmla="*/ 49 h 49"/>
                <a:gd name="T18" fmla="*/ 0 w 40"/>
                <a:gd name="T19" fmla="*/ 49 h 49"/>
                <a:gd name="T20" fmla="*/ 9 w 40"/>
                <a:gd name="T21" fmla="*/ 49 h 49"/>
                <a:gd name="T22" fmla="*/ 12 w 40"/>
                <a:gd name="T23" fmla="*/ 40 h 49"/>
                <a:gd name="T24" fmla="*/ 28 w 40"/>
                <a:gd name="T25" fmla="*/ 40 h 49"/>
                <a:gd name="T26" fmla="*/ 30 w 40"/>
                <a:gd name="T27" fmla="*/ 49 h 49"/>
                <a:gd name="T28" fmla="*/ 40 w 40"/>
                <a:gd name="T29" fmla="*/ 49 h 49"/>
                <a:gd name="T30" fmla="*/ 28 w 40"/>
                <a:gd name="T31" fmla="*/ 1 h 49"/>
                <a:gd name="T32" fmla="*/ 28 w 40"/>
                <a:gd name="T33" fmla="*/ 0 h 49"/>
                <a:gd name="T34" fmla="*/ 28 w 40"/>
                <a:gd name="T3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" h="49">
                  <a:moveTo>
                    <a:pt x="21" y="8"/>
                  </a:moveTo>
                  <a:lnTo>
                    <a:pt x="26" y="32"/>
                  </a:lnTo>
                  <a:lnTo>
                    <a:pt x="14" y="32"/>
                  </a:lnTo>
                  <a:lnTo>
                    <a:pt x="19" y="8"/>
                  </a:lnTo>
                  <a:lnTo>
                    <a:pt x="21" y="8"/>
                  </a:lnTo>
                  <a:lnTo>
                    <a:pt x="21" y="8"/>
                  </a:lnTo>
                  <a:close/>
                  <a:moveTo>
                    <a:pt x="28" y="0"/>
                  </a:moveTo>
                  <a:lnTo>
                    <a:pt x="12" y="0"/>
                  </a:lnTo>
                  <a:lnTo>
                    <a:pt x="1" y="49"/>
                  </a:lnTo>
                  <a:lnTo>
                    <a:pt x="0" y="49"/>
                  </a:lnTo>
                  <a:lnTo>
                    <a:pt x="9" y="49"/>
                  </a:lnTo>
                  <a:lnTo>
                    <a:pt x="12" y="40"/>
                  </a:lnTo>
                  <a:lnTo>
                    <a:pt x="28" y="40"/>
                  </a:lnTo>
                  <a:lnTo>
                    <a:pt x="30" y="49"/>
                  </a:lnTo>
                  <a:lnTo>
                    <a:pt x="40" y="49"/>
                  </a:lnTo>
                  <a:lnTo>
                    <a:pt x="28" y="1"/>
                  </a:lnTo>
                  <a:lnTo>
                    <a:pt x="28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23" name="Freeform 19"/>
            <p:cNvSpPr>
              <a:spLocks/>
            </p:cNvSpPr>
            <p:nvPr userDrawn="1"/>
          </p:nvSpPr>
          <p:spPr bwMode="auto">
            <a:xfrm>
              <a:off x="11696701" y="2463800"/>
              <a:ext cx="61913" cy="77788"/>
            </a:xfrm>
            <a:custGeom>
              <a:avLst/>
              <a:gdLst>
                <a:gd name="T0" fmla="*/ 30 w 39"/>
                <a:gd name="T1" fmla="*/ 40 h 49"/>
                <a:gd name="T2" fmla="*/ 30 w 39"/>
                <a:gd name="T3" fmla="*/ 40 h 49"/>
                <a:gd name="T4" fmla="*/ 16 w 39"/>
                <a:gd name="T5" fmla="*/ 1 h 49"/>
                <a:gd name="T6" fmla="*/ 14 w 39"/>
                <a:gd name="T7" fmla="*/ 0 h 49"/>
                <a:gd name="T8" fmla="*/ 0 w 39"/>
                <a:gd name="T9" fmla="*/ 0 h 49"/>
                <a:gd name="T10" fmla="*/ 0 w 39"/>
                <a:gd name="T11" fmla="*/ 49 h 49"/>
                <a:gd name="T12" fmla="*/ 10 w 39"/>
                <a:gd name="T13" fmla="*/ 49 h 49"/>
                <a:gd name="T14" fmla="*/ 10 w 39"/>
                <a:gd name="T15" fmla="*/ 9 h 49"/>
                <a:gd name="T16" fmla="*/ 25 w 39"/>
                <a:gd name="T17" fmla="*/ 49 h 49"/>
                <a:gd name="T18" fmla="*/ 25 w 39"/>
                <a:gd name="T19" fmla="*/ 49 h 49"/>
                <a:gd name="T20" fmla="*/ 39 w 39"/>
                <a:gd name="T21" fmla="*/ 49 h 49"/>
                <a:gd name="T22" fmla="*/ 39 w 39"/>
                <a:gd name="T23" fmla="*/ 0 h 49"/>
                <a:gd name="T24" fmla="*/ 30 w 39"/>
                <a:gd name="T25" fmla="*/ 0 h 49"/>
                <a:gd name="T26" fmla="*/ 30 w 39"/>
                <a:gd name="T27" fmla="*/ 40 h 49"/>
                <a:gd name="T28" fmla="*/ 30 w 39"/>
                <a:gd name="T29" fmla="*/ 4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" h="49">
                  <a:moveTo>
                    <a:pt x="30" y="40"/>
                  </a:moveTo>
                  <a:lnTo>
                    <a:pt x="30" y="40"/>
                  </a:lnTo>
                  <a:lnTo>
                    <a:pt x="16" y="1"/>
                  </a:lnTo>
                  <a:lnTo>
                    <a:pt x="14" y="0"/>
                  </a:lnTo>
                  <a:lnTo>
                    <a:pt x="0" y="0"/>
                  </a:lnTo>
                  <a:lnTo>
                    <a:pt x="0" y="49"/>
                  </a:lnTo>
                  <a:lnTo>
                    <a:pt x="10" y="49"/>
                  </a:lnTo>
                  <a:lnTo>
                    <a:pt x="10" y="9"/>
                  </a:lnTo>
                  <a:lnTo>
                    <a:pt x="25" y="49"/>
                  </a:lnTo>
                  <a:lnTo>
                    <a:pt x="25" y="49"/>
                  </a:lnTo>
                  <a:lnTo>
                    <a:pt x="39" y="49"/>
                  </a:lnTo>
                  <a:lnTo>
                    <a:pt x="39" y="0"/>
                  </a:lnTo>
                  <a:lnTo>
                    <a:pt x="30" y="0"/>
                  </a:lnTo>
                  <a:lnTo>
                    <a:pt x="30" y="40"/>
                  </a:lnTo>
                  <a:lnTo>
                    <a:pt x="30" y="40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24" name="Freeform 20"/>
            <p:cNvSpPr>
              <a:spLocks/>
            </p:cNvSpPr>
            <p:nvPr userDrawn="1"/>
          </p:nvSpPr>
          <p:spPr bwMode="auto">
            <a:xfrm>
              <a:off x="11790363" y="2463800"/>
              <a:ext cx="50800" cy="80963"/>
            </a:xfrm>
            <a:custGeom>
              <a:avLst/>
              <a:gdLst>
                <a:gd name="T0" fmla="*/ 26 w 27"/>
                <a:gd name="T1" fmla="*/ 35 h 43"/>
                <a:gd name="T2" fmla="*/ 16 w 27"/>
                <a:gd name="T3" fmla="*/ 36 h 43"/>
                <a:gd name="T4" fmla="*/ 7 w 27"/>
                <a:gd name="T5" fmla="*/ 21 h 43"/>
                <a:gd name="T6" fmla="*/ 16 w 27"/>
                <a:gd name="T7" fmla="*/ 7 h 43"/>
                <a:gd name="T8" fmla="*/ 26 w 27"/>
                <a:gd name="T9" fmla="*/ 8 h 43"/>
                <a:gd name="T10" fmla="*/ 26 w 27"/>
                <a:gd name="T11" fmla="*/ 8 h 43"/>
                <a:gd name="T12" fmla="*/ 27 w 27"/>
                <a:gd name="T13" fmla="*/ 1 h 43"/>
                <a:gd name="T14" fmla="*/ 26 w 27"/>
                <a:gd name="T15" fmla="*/ 1 h 43"/>
                <a:gd name="T16" fmla="*/ 15 w 27"/>
                <a:gd name="T17" fmla="*/ 0 h 43"/>
                <a:gd name="T18" fmla="*/ 0 w 27"/>
                <a:gd name="T19" fmla="*/ 21 h 43"/>
                <a:gd name="T20" fmla="*/ 15 w 27"/>
                <a:gd name="T21" fmla="*/ 43 h 43"/>
                <a:gd name="T22" fmla="*/ 26 w 27"/>
                <a:gd name="T23" fmla="*/ 42 h 43"/>
                <a:gd name="T24" fmla="*/ 27 w 27"/>
                <a:gd name="T25" fmla="*/ 42 h 43"/>
                <a:gd name="T26" fmla="*/ 26 w 27"/>
                <a:gd name="T27" fmla="*/ 35 h 43"/>
                <a:gd name="T28" fmla="*/ 26 w 27"/>
                <a:gd name="T29" fmla="*/ 35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" h="43">
                  <a:moveTo>
                    <a:pt x="26" y="35"/>
                  </a:moveTo>
                  <a:cubicBezTo>
                    <a:pt x="26" y="35"/>
                    <a:pt x="19" y="36"/>
                    <a:pt x="16" y="36"/>
                  </a:cubicBezTo>
                  <a:cubicBezTo>
                    <a:pt x="9" y="36"/>
                    <a:pt x="7" y="32"/>
                    <a:pt x="7" y="21"/>
                  </a:cubicBezTo>
                  <a:cubicBezTo>
                    <a:pt x="7" y="10"/>
                    <a:pt x="9" y="7"/>
                    <a:pt x="16" y="7"/>
                  </a:cubicBezTo>
                  <a:cubicBezTo>
                    <a:pt x="19" y="7"/>
                    <a:pt x="26" y="8"/>
                    <a:pt x="26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20" y="0"/>
                    <a:pt x="15" y="0"/>
                  </a:cubicBezTo>
                  <a:cubicBezTo>
                    <a:pt x="2" y="0"/>
                    <a:pt x="0" y="8"/>
                    <a:pt x="0" y="21"/>
                  </a:cubicBezTo>
                  <a:cubicBezTo>
                    <a:pt x="0" y="35"/>
                    <a:pt x="2" y="43"/>
                    <a:pt x="15" y="43"/>
                  </a:cubicBezTo>
                  <a:cubicBezTo>
                    <a:pt x="19" y="43"/>
                    <a:pt x="26" y="42"/>
                    <a:pt x="26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25" name="Freeform 21"/>
            <p:cNvSpPr>
              <a:spLocks/>
            </p:cNvSpPr>
            <p:nvPr userDrawn="1"/>
          </p:nvSpPr>
          <p:spPr bwMode="auto">
            <a:xfrm>
              <a:off x="11869738" y="2463800"/>
              <a:ext cx="49213" cy="77788"/>
            </a:xfrm>
            <a:custGeom>
              <a:avLst/>
              <a:gdLst>
                <a:gd name="T0" fmla="*/ 31 w 31"/>
                <a:gd name="T1" fmla="*/ 8 h 49"/>
                <a:gd name="T2" fmla="*/ 31 w 31"/>
                <a:gd name="T3" fmla="*/ 0 h 49"/>
                <a:gd name="T4" fmla="*/ 0 w 31"/>
                <a:gd name="T5" fmla="*/ 0 h 49"/>
                <a:gd name="T6" fmla="*/ 0 w 31"/>
                <a:gd name="T7" fmla="*/ 49 h 49"/>
                <a:gd name="T8" fmla="*/ 31 w 31"/>
                <a:gd name="T9" fmla="*/ 49 h 49"/>
                <a:gd name="T10" fmla="*/ 31 w 31"/>
                <a:gd name="T11" fmla="*/ 41 h 49"/>
                <a:gd name="T12" fmla="*/ 10 w 31"/>
                <a:gd name="T13" fmla="*/ 41 h 49"/>
                <a:gd name="T14" fmla="*/ 10 w 31"/>
                <a:gd name="T15" fmla="*/ 29 h 49"/>
                <a:gd name="T16" fmla="*/ 26 w 31"/>
                <a:gd name="T17" fmla="*/ 29 h 49"/>
                <a:gd name="T18" fmla="*/ 26 w 31"/>
                <a:gd name="T19" fmla="*/ 21 h 49"/>
                <a:gd name="T20" fmla="*/ 10 w 31"/>
                <a:gd name="T21" fmla="*/ 21 h 49"/>
                <a:gd name="T22" fmla="*/ 10 w 31"/>
                <a:gd name="T23" fmla="*/ 8 h 49"/>
                <a:gd name="T24" fmla="*/ 31 w 31"/>
                <a:gd name="T25" fmla="*/ 8 h 49"/>
                <a:gd name="T26" fmla="*/ 31 w 31"/>
                <a:gd name="T27" fmla="*/ 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1" h="49">
                  <a:moveTo>
                    <a:pt x="31" y="8"/>
                  </a:moveTo>
                  <a:lnTo>
                    <a:pt x="31" y="0"/>
                  </a:lnTo>
                  <a:lnTo>
                    <a:pt x="0" y="0"/>
                  </a:lnTo>
                  <a:lnTo>
                    <a:pt x="0" y="49"/>
                  </a:lnTo>
                  <a:lnTo>
                    <a:pt x="31" y="49"/>
                  </a:lnTo>
                  <a:lnTo>
                    <a:pt x="31" y="41"/>
                  </a:lnTo>
                  <a:lnTo>
                    <a:pt x="10" y="41"/>
                  </a:lnTo>
                  <a:lnTo>
                    <a:pt x="10" y="29"/>
                  </a:lnTo>
                  <a:lnTo>
                    <a:pt x="26" y="29"/>
                  </a:lnTo>
                  <a:lnTo>
                    <a:pt x="26" y="21"/>
                  </a:lnTo>
                  <a:lnTo>
                    <a:pt x="10" y="21"/>
                  </a:lnTo>
                  <a:lnTo>
                    <a:pt x="10" y="8"/>
                  </a:lnTo>
                  <a:lnTo>
                    <a:pt x="31" y="8"/>
                  </a:lnTo>
                  <a:lnTo>
                    <a:pt x="31" y="8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</p:grpSp>
      <p:sp>
        <p:nvSpPr>
          <p:cNvPr id="27" name="Freeform 26"/>
          <p:cNvSpPr/>
          <p:nvPr userDrawn="1"/>
        </p:nvSpPr>
        <p:spPr>
          <a:xfrm rot="10800000" flipV="1">
            <a:off x="8496964" y="5445129"/>
            <a:ext cx="647036" cy="211668"/>
          </a:xfrm>
          <a:custGeom>
            <a:avLst/>
            <a:gdLst>
              <a:gd name="connsiteX0" fmla="*/ 647036 w 647036"/>
              <a:gd name="connsiteY0" fmla="*/ 0 h 254001"/>
              <a:gd name="connsiteX1" fmla="*/ 462297 w 647036"/>
              <a:gd name="connsiteY1" fmla="*/ 0 h 254001"/>
              <a:gd name="connsiteX2" fmla="*/ 295891 w 647036"/>
              <a:gd name="connsiteY2" fmla="*/ 0 h 254001"/>
              <a:gd name="connsiteX3" fmla="*/ 295891 w 647036"/>
              <a:gd name="connsiteY3" fmla="*/ 1 h 254001"/>
              <a:gd name="connsiteX4" fmla="*/ 0 w 647036"/>
              <a:gd name="connsiteY4" fmla="*/ 1 h 254001"/>
              <a:gd name="connsiteX5" fmla="*/ 0 w 647036"/>
              <a:gd name="connsiteY5" fmla="*/ 254001 h 254001"/>
              <a:gd name="connsiteX6" fmla="*/ 340519 w 647036"/>
              <a:gd name="connsiteY6" fmla="*/ 254001 h 254001"/>
              <a:gd name="connsiteX7" fmla="*/ 340519 w 647036"/>
              <a:gd name="connsiteY7" fmla="*/ 253999 h 254001"/>
              <a:gd name="connsiteX8" fmla="*/ 494936 w 647036"/>
              <a:gd name="connsiteY8" fmla="*/ 253999 h 254001"/>
              <a:gd name="connsiteX9" fmla="*/ 510674 w 647036"/>
              <a:gd name="connsiteY9" fmla="*/ 253999 h 25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47036" h="254001">
                <a:moveTo>
                  <a:pt x="647036" y="0"/>
                </a:moveTo>
                <a:lnTo>
                  <a:pt x="462297" y="0"/>
                </a:lnTo>
                <a:lnTo>
                  <a:pt x="295891" y="0"/>
                </a:lnTo>
                <a:lnTo>
                  <a:pt x="295891" y="1"/>
                </a:lnTo>
                <a:lnTo>
                  <a:pt x="0" y="1"/>
                </a:lnTo>
                <a:lnTo>
                  <a:pt x="0" y="254001"/>
                </a:lnTo>
                <a:lnTo>
                  <a:pt x="340519" y="254001"/>
                </a:lnTo>
                <a:lnTo>
                  <a:pt x="340519" y="253999"/>
                </a:lnTo>
                <a:lnTo>
                  <a:pt x="494936" y="253999"/>
                </a:lnTo>
                <a:lnTo>
                  <a:pt x="510674" y="253999"/>
                </a:lnTo>
                <a:close/>
              </a:path>
            </a:pathLst>
          </a:custGeom>
          <a:gradFill>
            <a:gsLst>
              <a:gs pos="0">
                <a:schemeClr val="tx2">
                  <a:lumMod val="100000"/>
                </a:schemeClr>
              </a:gs>
              <a:gs pos="10000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17" tIns="35659" rIns="71317" bIns="35659" rtlCol="0" anchor="ctr"/>
          <a:lstStyle/>
          <a:p>
            <a:pPr algn="ctr"/>
            <a:endParaRPr lang="en-US" sz="1400" dirty="0"/>
          </a:p>
        </p:txBody>
      </p:sp>
      <p:sp>
        <p:nvSpPr>
          <p:cNvPr id="2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68623" y="5482483"/>
            <a:ext cx="1470551" cy="1524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Max Life Insurance</a:t>
            </a:r>
          </a:p>
        </p:txBody>
      </p:sp>
      <p:sp>
        <p:nvSpPr>
          <p:cNvPr id="30" name="Slide Number Placeholder 5"/>
          <p:cNvSpPr txBox="1">
            <a:spLocks/>
          </p:cNvSpPr>
          <p:nvPr userDrawn="1"/>
        </p:nvSpPr>
        <p:spPr>
          <a:xfrm>
            <a:off x="8651089" y="5441834"/>
            <a:ext cx="467036" cy="273169"/>
          </a:xfrm>
          <a:prstGeom prst="rect">
            <a:avLst/>
          </a:prstGeom>
        </p:spPr>
        <p:txBody>
          <a:bodyPr lIns="71317" tIns="35659" rIns="71317" bIns="35659"/>
          <a:lstStyle/>
          <a:p>
            <a:pPr marL="0" marR="0" lvl="0" indent="0" algn="ctr" defTabSz="7130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712EF7-039F-497C-B2F5-5E3D3FD47D7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71308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827088" y="218285"/>
            <a:ext cx="7010400" cy="240771"/>
          </a:xfrm>
        </p:spPr>
        <p:txBody>
          <a:bodyPr>
            <a:noAutofit/>
          </a:bodyPr>
          <a:lstStyle>
            <a:lvl1pPr marL="0" indent="0">
              <a:buNone/>
              <a:defRPr lang="en-US" sz="1400" b="1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65691765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ACC1EF4F-AE97-49C8-8527-4D14868D59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174"/>
            <a:ext cx="9144000" cy="5718174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ABBEC27-596E-47BE-844F-7A15BBC5C1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4991" y="337459"/>
            <a:ext cx="5946458" cy="381001"/>
          </a:xfrm>
        </p:spPr>
        <p:txBody>
          <a:bodyPr>
            <a:normAutofit/>
          </a:bodyPr>
          <a:lstStyle>
            <a:lvl1pPr marL="0" indent="0">
              <a:buNone/>
              <a:defRPr sz="19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EB0D6B0-A94A-4983-984A-728BF556C70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44993" y="1059089"/>
            <a:ext cx="7621429" cy="40719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030096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ACC1EF4F-AE97-49C8-8527-4D14868D59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4000" cy="5718174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ABBEC27-596E-47BE-844F-7A15BBC5C1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4991" y="337459"/>
            <a:ext cx="5946458" cy="381001"/>
          </a:xfrm>
        </p:spPr>
        <p:txBody>
          <a:bodyPr>
            <a:normAutofit/>
          </a:bodyPr>
          <a:lstStyle>
            <a:lvl1pPr marL="0" indent="0">
              <a:buNone/>
              <a:defRPr sz="19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EB0D6B0-A94A-4983-984A-728BF556C70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45334" y="1109928"/>
            <a:ext cx="7621429" cy="40719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834553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C015048-3F3C-4714-BFE0-A617CCEFEB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9144000" cy="571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17716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F349768-1517-4391-BF60-E172403609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8" y="0"/>
            <a:ext cx="9142223" cy="5715000"/>
          </a:xfrm>
          <a:prstGeom prst="rect">
            <a:avLst/>
          </a:prstGeom>
        </p:spPr>
      </p:pic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34F77D78-6820-4983-96A0-176293C6F7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00783" y="2531138"/>
            <a:ext cx="2201500" cy="288357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91E601F1-7AB2-41DC-8E6C-52382809CAC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00782" y="3127272"/>
            <a:ext cx="1760630" cy="288357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638AC8-D6C5-4792-82EE-8CB6B8889002}"/>
              </a:ext>
            </a:extLst>
          </p:cNvPr>
          <p:cNvSpPr txBox="1"/>
          <p:nvPr userDrawn="1"/>
        </p:nvSpPr>
        <p:spPr>
          <a:xfrm>
            <a:off x="3000784" y="2223362"/>
            <a:ext cx="1003057" cy="256686"/>
          </a:xfrm>
          <a:prstGeom prst="rect">
            <a:avLst/>
          </a:prstGeom>
          <a:noFill/>
        </p:spPr>
        <p:txBody>
          <a:bodyPr wrap="none" lIns="71323" tIns="35662" rIns="71323" bIns="35662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Presented By: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EF774FA-25B3-4479-A74C-B6A2FC6702D1}"/>
              </a:ext>
            </a:extLst>
          </p:cNvPr>
          <p:cNvSpPr txBox="1"/>
          <p:nvPr userDrawn="1"/>
        </p:nvSpPr>
        <p:spPr>
          <a:xfrm>
            <a:off x="2995412" y="2838915"/>
            <a:ext cx="437517" cy="256686"/>
          </a:xfrm>
          <a:prstGeom prst="rect">
            <a:avLst/>
          </a:prstGeom>
          <a:noFill/>
        </p:spPr>
        <p:txBody>
          <a:bodyPr wrap="none" lIns="71323" tIns="35662" rIns="71323" bIns="35662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Date</a:t>
            </a:r>
          </a:p>
        </p:txBody>
      </p:sp>
      <p:sp>
        <p:nvSpPr>
          <p:cNvPr id="15" name="Content Placeholder 9">
            <a:extLst>
              <a:ext uri="{FF2B5EF4-FFF2-40B4-BE49-F238E27FC236}">
                <a16:creationId xmlns:a16="http://schemas.microsoft.com/office/drawing/2014/main" id="{F9A63C75-364F-4E52-92F8-2BCE5CE0775A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000782" y="1445972"/>
            <a:ext cx="4907892" cy="408781"/>
          </a:xfrm>
        </p:spPr>
        <p:txBody>
          <a:bodyPr>
            <a:noAutofit/>
          </a:bodyPr>
          <a:lstStyle>
            <a:lvl1pPr marL="0" indent="0">
              <a:buNone/>
              <a:defRPr sz="23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4239417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CC1EF4F-AE97-49C8-8527-4D14868D59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17"/>
            <a:ext cx="9144000" cy="5717539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ABBEC27-596E-47BE-844F-7A15BBC5C1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4991" y="337457"/>
            <a:ext cx="5946458" cy="381001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3943546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31E1EBBC-3069-4A83-8B45-A72234FF92A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721559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509B0D3-CA82-4219-8CF4-C0FCD49C9FC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449071" y="2653110"/>
            <a:ext cx="4907892" cy="408781"/>
          </a:xfrm>
        </p:spPr>
        <p:txBody>
          <a:bodyPr>
            <a:noAutofit/>
          </a:bodyPr>
          <a:lstStyle>
            <a:lvl1pPr marL="0" indent="0">
              <a:buNone/>
              <a:defRPr sz="23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9435847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ue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5DDFB43-81F5-4458-92F5-802B6FE826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8" y="0"/>
            <a:ext cx="9142223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13138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AD71ACC4-F9FA-404C-83F2-8622560E34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718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542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2" y="822856"/>
            <a:ext cx="4629150" cy="4061354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4"/>
            <a:ext cx="2949178" cy="317632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817869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C015048-3F3C-4714-BFE0-A617CCEFEB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9144000" cy="571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29006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CC1EF4F-AE97-49C8-8527-4D14868D59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17"/>
            <a:ext cx="9144000" cy="5717539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ABBEC27-596E-47BE-844F-7A15BBC5C1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4991" y="337457"/>
            <a:ext cx="5946458" cy="381001"/>
          </a:xfrm>
        </p:spPr>
        <p:txBody>
          <a:bodyPr>
            <a:normAutofit/>
          </a:bodyPr>
          <a:lstStyle>
            <a:lvl1pPr marL="0" indent="0">
              <a:buNone/>
              <a:defRPr sz="19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EB0D6B0-A94A-4983-984A-728BF556C70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45332" y="1109928"/>
            <a:ext cx="7621429" cy="40719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2125427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CC1EF4F-AE97-49C8-8527-4D14868D59A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17"/>
            <a:ext cx="9144000" cy="5717539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ABBEC27-596E-47BE-844F-7A15BBC5C1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4991" y="337457"/>
            <a:ext cx="5946458" cy="381001"/>
          </a:xfrm>
        </p:spPr>
        <p:txBody>
          <a:bodyPr>
            <a:normAutofit/>
          </a:bodyPr>
          <a:lstStyle>
            <a:lvl1pPr marL="0" indent="0">
              <a:buNone/>
              <a:defRPr sz="19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EB0D6B0-A94A-4983-984A-728BF556C70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45332" y="1109928"/>
            <a:ext cx="7621429" cy="40719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2386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1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41.xml"/><Relationship Id="rId21" Type="http://schemas.openxmlformats.org/officeDocument/2006/relationships/slideLayout" Target="../slideLayouts/slideLayout59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17" Type="http://schemas.openxmlformats.org/officeDocument/2006/relationships/slideLayout" Target="../slideLayouts/slideLayout55.xml"/><Relationship Id="rId2" Type="http://schemas.openxmlformats.org/officeDocument/2006/relationships/slideLayout" Target="../slideLayouts/slideLayout40.xml"/><Relationship Id="rId16" Type="http://schemas.openxmlformats.org/officeDocument/2006/relationships/slideLayout" Target="../slideLayouts/slideLayout54.xml"/><Relationship Id="rId20" Type="http://schemas.openxmlformats.org/officeDocument/2006/relationships/slideLayout" Target="../slideLayouts/slideLayout58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24" Type="http://schemas.openxmlformats.org/officeDocument/2006/relationships/theme" Target="../theme/theme4.xml"/><Relationship Id="rId5" Type="http://schemas.openxmlformats.org/officeDocument/2006/relationships/slideLayout" Target="../slideLayouts/slideLayout43.xml"/><Relationship Id="rId15" Type="http://schemas.openxmlformats.org/officeDocument/2006/relationships/slideLayout" Target="../slideLayouts/slideLayout53.xml"/><Relationship Id="rId23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8.xml"/><Relationship Id="rId19" Type="http://schemas.openxmlformats.org/officeDocument/2006/relationships/slideLayout" Target="../slideLayouts/slideLayout57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52.xml"/><Relationship Id="rId22" Type="http://schemas.openxmlformats.org/officeDocument/2006/relationships/slideLayout" Target="../slideLayouts/slideLayout6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slideLayout" Target="../slideLayouts/slideLayout74.xml"/><Relationship Id="rId18" Type="http://schemas.openxmlformats.org/officeDocument/2006/relationships/slideLayout" Target="../slideLayouts/slideLayout79.xml"/><Relationship Id="rId3" Type="http://schemas.openxmlformats.org/officeDocument/2006/relationships/slideLayout" Target="../slideLayouts/slideLayout64.xml"/><Relationship Id="rId21" Type="http://schemas.openxmlformats.org/officeDocument/2006/relationships/slideLayout" Target="../slideLayouts/slideLayout82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17" Type="http://schemas.openxmlformats.org/officeDocument/2006/relationships/slideLayout" Target="../slideLayouts/slideLayout78.xml"/><Relationship Id="rId2" Type="http://schemas.openxmlformats.org/officeDocument/2006/relationships/slideLayout" Target="../slideLayouts/slideLayout63.xml"/><Relationship Id="rId16" Type="http://schemas.openxmlformats.org/officeDocument/2006/relationships/slideLayout" Target="../slideLayouts/slideLayout77.xml"/><Relationship Id="rId20" Type="http://schemas.openxmlformats.org/officeDocument/2006/relationships/slideLayout" Target="../slideLayouts/slideLayout81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24" Type="http://schemas.openxmlformats.org/officeDocument/2006/relationships/theme" Target="../theme/theme5.xml"/><Relationship Id="rId5" Type="http://schemas.openxmlformats.org/officeDocument/2006/relationships/slideLayout" Target="../slideLayouts/slideLayout66.xml"/><Relationship Id="rId15" Type="http://schemas.openxmlformats.org/officeDocument/2006/relationships/slideLayout" Target="../slideLayouts/slideLayout76.xml"/><Relationship Id="rId23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71.xml"/><Relationship Id="rId19" Type="http://schemas.openxmlformats.org/officeDocument/2006/relationships/slideLayout" Target="../slideLayouts/slideLayout80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slideLayout" Target="../slideLayouts/slideLayout75.xml"/><Relationship Id="rId22" Type="http://schemas.openxmlformats.org/officeDocument/2006/relationships/slideLayout" Target="../slideLayouts/slideLayout8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8.xml"/><Relationship Id="rId9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2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64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DA587C-AF2E-4C80-9356-DF5F35D41D09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64"/>
            <a:ext cx="30861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64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084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3"/>
            <a:ext cx="7886700" cy="1104636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6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66"/>
            <a:ext cx="2057400" cy="3042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DA587C-AF2E-4C80-9356-DF5F35D41D09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66"/>
            <a:ext cx="3086100" cy="3042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66"/>
            <a:ext cx="2057400" cy="3042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084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91436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1" indent="-228591" algn="l" defTabSz="91436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73" indent="-228591" algn="l" defTabSz="9143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54" indent="-228591" algn="l" defTabSz="9143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36" indent="-228591" algn="l" defTabSz="9143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18" indent="-228591" algn="l" defTabSz="9143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4" indent="-228591" algn="l" defTabSz="9143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1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4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71323" tIns="35662" rIns="71323" bIns="35662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71323" tIns="35662" rIns="71323" bIns="35662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 vert="horz" lIns="71323" tIns="35662" rIns="71323" bIns="35662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DA587C-AF2E-4C80-9356-DF5F35D41D09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 vert="horz" lIns="71323" tIns="35662" rIns="71323" bIns="35662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59"/>
            <a:ext cx="2057400" cy="304271"/>
          </a:xfrm>
          <a:prstGeom prst="rect">
            <a:avLst/>
          </a:prstGeom>
        </p:spPr>
        <p:txBody>
          <a:bodyPr vert="horz" lIns="71323" tIns="35662" rIns="71323" bIns="35662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613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2" r:id="rId14"/>
  </p:sldLayoutIdLst>
  <p:txStyles>
    <p:titleStyle>
      <a:lvl1pPr algn="l" defTabSz="713232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8308" indent="-178308" algn="l" defTabSz="713232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4924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891540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8156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04772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961388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318004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674620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031236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616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3232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9848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3080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9696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6312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52928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71320" tIns="35661" rIns="71320" bIns="35661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71320" tIns="35661" rIns="71320" bIns="35661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60"/>
            <a:ext cx="2057400" cy="304271"/>
          </a:xfrm>
          <a:prstGeom prst="rect">
            <a:avLst/>
          </a:prstGeom>
        </p:spPr>
        <p:txBody>
          <a:bodyPr vert="horz" lIns="71320" tIns="35661" rIns="71320" bIns="35661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56963-CF6A-40EF-8854-0ED26B0A2046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60"/>
            <a:ext cx="3086100" cy="304271"/>
          </a:xfrm>
          <a:prstGeom prst="rect">
            <a:avLst/>
          </a:prstGeom>
        </p:spPr>
        <p:txBody>
          <a:bodyPr vert="horz" lIns="71320" tIns="35661" rIns="71320" bIns="35661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60"/>
            <a:ext cx="2057400" cy="304271"/>
          </a:xfrm>
          <a:prstGeom prst="rect">
            <a:avLst/>
          </a:prstGeom>
        </p:spPr>
        <p:txBody>
          <a:bodyPr vert="horz" lIns="71320" tIns="35661" rIns="71320" bIns="35661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916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  <p:sldLayoutId id="2147483717" r:id="rId14"/>
    <p:sldLayoutId id="2147483718" r:id="rId15"/>
    <p:sldLayoutId id="2147483720" r:id="rId16"/>
    <p:sldLayoutId id="2147483721" r:id="rId17"/>
    <p:sldLayoutId id="2147483723" r:id="rId18"/>
    <p:sldLayoutId id="2147483724" r:id="rId19"/>
    <p:sldLayoutId id="2147483726" r:id="rId20"/>
    <p:sldLayoutId id="2147483727" r:id="rId21"/>
    <p:sldLayoutId id="2147483728" r:id="rId22"/>
    <p:sldLayoutId id="2147483729" r:id="rId23"/>
  </p:sldLayoutIdLst>
  <p:txStyles>
    <p:titleStyle>
      <a:lvl1pPr algn="l" defTabSz="713203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8301" indent="-178301" algn="l" defTabSz="713203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4903" indent="-178301" algn="l" defTabSz="713203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891504" indent="-178301" algn="l" defTabSz="713203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8106" indent="-178301" algn="l" defTabSz="713203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04708" indent="-178301" algn="l" defTabSz="713203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961309" indent="-178301" algn="l" defTabSz="713203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317911" indent="-178301" algn="l" defTabSz="713203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674513" indent="-178301" algn="l" defTabSz="713203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031115" indent="-178301" algn="l" defTabSz="713203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320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602" algn="l" defTabSz="71320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3203" algn="l" defTabSz="71320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9805" algn="l" defTabSz="71320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07" algn="l" defTabSz="71320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3009" algn="l" defTabSz="71320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9610" algn="l" defTabSz="71320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6212" algn="l" defTabSz="71320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52814" algn="l" defTabSz="71320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71317" tIns="35659" rIns="71317" bIns="35659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71317" tIns="35659" rIns="71317" bIns="35659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61"/>
            <a:ext cx="2057400" cy="304271"/>
          </a:xfrm>
          <a:prstGeom prst="rect">
            <a:avLst/>
          </a:prstGeom>
        </p:spPr>
        <p:txBody>
          <a:bodyPr vert="horz" lIns="71317" tIns="35659" rIns="71317" bIns="3565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56963-CF6A-40EF-8854-0ED26B0A2046}" type="datetimeFigureOut">
              <a:rPr lang="en-US" smtClean="0"/>
              <a:pPr/>
              <a:t>12/1/2021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61"/>
            <a:ext cx="3086100" cy="304271"/>
          </a:xfrm>
          <a:prstGeom prst="rect">
            <a:avLst/>
          </a:prstGeom>
        </p:spPr>
        <p:txBody>
          <a:bodyPr vert="horz" lIns="71317" tIns="35659" rIns="71317" bIns="35659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61"/>
            <a:ext cx="2057400" cy="304271"/>
          </a:xfrm>
          <a:prstGeom prst="rect">
            <a:avLst/>
          </a:prstGeom>
        </p:spPr>
        <p:txBody>
          <a:bodyPr vert="horz" lIns="71317" tIns="35659" rIns="71317" bIns="3565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916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7" r:id="rId16"/>
    <p:sldLayoutId id="2147483748" r:id="rId17"/>
    <p:sldLayoutId id="2147483750" r:id="rId18"/>
    <p:sldLayoutId id="2147483751" r:id="rId19"/>
    <p:sldLayoutId id="2147483753" r:id="rId20"/>
    <p:sldLayoutId id="2147483754" r:id="rId21"/>
    <p:sldLayoutId id="2147483755" r:id="rId22"/>
    <p:sldLayoutId id="2147483756" r:id="rId23"/>
  </p:sldLayoutIdLst>
  <p:txStyles>
    <p:titleStyle>
      <a:lvl1pPr algn="l" defTabSz="713174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8294" indent="-178294" algn="l" defTabSz="713174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4882" indent="-178294" algn="l" defTabSz="713174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891468" indent="-178294" algn="l" defTabSz="713174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8056" indent="-178294" algn="l" defTabSz="713174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04644" indent="-178294" algn="l" defTabSz="713174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961230" indent="-178294" algn="l" defTabSz="713174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317818" indent="-178294" algn="l" defTabSz="713174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674406" indent="-178294" algn="l" defTabSz="713174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030993" indent="-178294" algn="l" defTabSz="713174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317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588" algn="l" defTabSz="71317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3174" algn="l" defTabSz="71317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9762" algn="l" defTabSz="71317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350" algn="l" defTabSz="71317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2938" algn="l" defTabSz="71317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9524" algn="l" defTabSz="71317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6112" algn="l" defTabSz="71317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52700" algn="l" defTabSz="71317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8F8745-2CF9-4B31-8811-E2B832E3A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71323" tIns="35662" rIns="71323" bIns="35662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12CAE5-3120-47A4-B18F-B4F8058D53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71323" tIns="35662" rIns="71323" bIns="3566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463AC9-8051-4B64-8C0C-CB60398309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 vert="horz" lIns="71323" tIns="35662" rIns="71323" bIns="35662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56963-CF6A-40EF-8854-0ED26B0A2046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0AAB02-7C7D-4BD7-81DB-0E791736E5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 vert="horz" lIns="71323" tIns="35662" rIns="71323" bIns="35662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DBE696-E800-485F-88B0-B20FA13C77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5296959"/>
            <a:ext cx="2057400" cy="304271"/>
          </a:xfrm>
          <a:prstGeom prst="rect">
            <a:avLst/>
          </a:prstGeom>
        </p:spPr>
        <p:txBody>
          <a:bodyPr vert="horz" lIns="71323" tIns="35662" rIns="71323" bIns="35662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0E58D-7F54-44CD-BF7D-30E8A36897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01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</p:sldLayoutIdLst>
  <p:txStyles>
    <p:titleStyle>
      <a:lvl1pPr algn="l" defTabSz="713232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8308" indent="-178308" algn="l" defTabSz="713232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4924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891540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8156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04772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961388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318004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674620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031236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616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3232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9848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3080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9696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6312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52928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thesafetypoint.com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1.xml"/><Relationship Id="rId5" Type="http://schemas.openxmlformats.org/officeDocument/2006/relationships/image" Target="../media/image13.png"/><Relationship Id="rId4" Type="http://schemas.openxmlformats.org/officeDocument/2006/relationships/image" Target="../media/image4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13.png"/><Relationship Id="rId5" Type="http://schemas.openxmlformats.org/officeDocument/2006/relationships/image" Target="../media/image47.jpeg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microsoft.com/office/2007/relationships/hdphoto" Target="../media/hdphoto6.wdp"/><Relationship Id="rId18" Type="http://schemas.openxmlformats.org/officeDocument/2006/relationships/image" Target="../media/image13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53.png"/><Relationship Id="rId17" Type="http://schemas.microsoft.com/office/2007/relationships/hdphoto" Target="../media/hdphoto8.wdp"/><Relationship Id="rId2" Type="http://schemas.openxmlformats.org/officeDocument/2006/relationships/image" Target="../media/image48.png"/><Relationship Id="rId16" Type="http://schemas.openxmlformats.org/officeDocument/2006/relationships/image" Target="../media/image55.pn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50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5" Type="http://schemas.microsoft.com/office/2007/relationships/hdphoto" Target="../media/hdphoto7.wdp"/><Relationship Id="rId10" Type="http://schemas.openxmlformats.org/officeDocument/2006/relationships/image" Target="../media/image52.png"/><Relationship Id="rId4" Type="http://schemas.openxmlformats.org/officeDocument/2006/relationships/image" Target="../media/image49.png"/><Relationship Id="rId9" Type="http://schemas.microsoft.com/office/2007/relationships/hdphoto" Target="../media/hdphoto4.wdp"/><Relationship Id="rId14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81.xml"/><Relationship Id="rId5" Type="http://schemas.openxmlformats.org/officeDocument/2006/relationships/image" Target="../media/image13.png"/><Relationship Id="rId4" Type="http://schemas.openxmlformats.org/officeDocument/2006/relationships/image" Target="../media/image5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www.iras.gov.sg/IRASHome/Individuals/Locals/Working-Out-Your-Taxes/What-is-Taxable-What-is-Not/Overseas-Income-Received-in-Singapore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85220" y="3691734"/>
            <a:ext cx="4155815" cy="570619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pPr>
              <a:lnSpc>
                <a:spcPct val="90000"/>
              </a:lnSpc>
              <a:spcBef>
                <a:spcPts val="780"/>
              </a:spcBef>
            </a:pPr>
            <a:r>
              <a:rPr lang="en-US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NRI living in Singapore should invest with Max Life Insurance</a:t>
            </a:r>
          </a:p>
        </p:txBody>
      </p:sp>
      <p:pic>
        <p:nvPicPr>
          <p:cNvPr id="2" name="Picture 3" descr="Logo&#10;&#10;Description automatically generated">
            <a:extLst>
              <a:ext uri="{FF2B5EF4-FFF2-40B4-BE49-F238E27FC236}">
                <a16:creationId xmlns:a16="http://schemas.microsoft.com/office/drawing/2014/main" id="{106D9AA0-A4DB-420E-9F85-049E3BD60D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91" y="652"/>
            <a:ext cx="1076673" cy="771525"/>
          </a:xfrm>
          <a:prstGeom prst="rect">
            <a:avLst/>
          </a:prstGeom>
        </p:spPr>
      </p:pic>
      <p:sp>
        <p:nvSpPr>
          <p:cNvPr id="4" name="TextBox 1">
            <a:extLst>
              <a:ext uri="{FF2B5EF4-FFF2-40B4-BE49-F238E27FC236}">
                <a16:creationId xmlns:a16="http://schemas.microsoft.com/office/drawing/2014/main" id="{3ACF95B0-0A4B-48FF-94AA-757C48C8F3C7}"/>
              </a:ext>
            </a:extLst>
          </p:cNvPr>
          <p:cNvSpPr txBox="1"/>
          <p:nvPr/>
        </p:nvSpPr>
        <p:spPr>
          <a:xfrm>
            <a:off x="2372" y="4746943"/>
            <a:ext cx="4099661" cy="95474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lvl="0">
              <a:defRPr lang="en-US"/>
            </a:defPPr>
            <a:lvl1pPr marL="0" lvl="0" algn="l" defTabSz="713232" rtl="0" eaLnBrk="1" latinLnBrk="0" hangingPunct="1">
              <a:defRPr sz="140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356616" lvl="1" algn="l" defTabSz="713232" rtl="0" eaLnBrk="1" latinLnBrk="0" hangingPunct="1">
              <a:defRPr sz="140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713232" lvl="2" algn="l" defTabSz="713232" rtl="0" eaLnBrk="1" latinLnBrk="0" hangingPunct="1">
              <a:defRPr sz="140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069848" lvl="3" algn="l" defTabSz="713232" rtl="0" eaLnBrk="1" latinLnBrk="0" hangingPunct="1">
              <a:defRPr sz="140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426464" lvl="4" algn="l" defTabSz="713232" rtl="0" eaLnBrk="1" latinLnBrk="0" hangingPunct="1">
              <a:defRPr sz="140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783080" lvl="5" algn="l" defTabSz="713232" rtl="0" eaLnBrk="1" latinLnBrk="0" hangingPunct="1">
              <a:defRPr sz="140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139696" lvl="6" algn="l" defTabSz="713232" rtl="0" eaLnBrk="1" latinLnBrk="0" hangingPunct="1">
              <a:defRPr sz="140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496312" lvl="7" algn="l" defTabSz="713232" rtl="0" eaLnBrk="1" latinLnBrk="0" hangingPunct="1">
              <a:defRPr sz="140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852928" lvl="8" algn="l" defTabSz="713232" rtl="0" eaLnBrk="1" latinLnBrk="0" hangingPunct="1">
              <a:defRPr sz="1404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cs typeface="Arial"/>
              </a:rPr>
              <a:t>Presentation By </a:t>
            </a:r>
            <a:endParaRPr lang="en-US"/>
          </a:p>
          <a:p>
            <a:r>
              <a:rPr lang="en-US" sz="1400" dirty="0">
                <a:cs typeface="Arial"/>
              </a:rPr>
              <a:t>N </a:t>
            </a:r>
            <a:r>
              <a:rPr lang="en-US" sz="1400" dirty="0" err="1">
                <a:cs typeface="Arial"/>
              </a:rPr>
              <a:t>N</a:t>
            </a:r>
            <a:r>
              <a:rPr lang="en-US" sz="1400" dirty="0">
                <a:cs typeface="Arial"/>
              </a:rPr>
              <a:t> Mathur, Founder- </a:t>
            </a:r>
            <a:r>
              <a:rPr lang="en-US" sz="1400" dirty="0">
                <a:cs typeface="Arial"/>
                <a:hlinkClick r:id="rId3"/>
              </a:rPr>
              <a:t>https://thesafetypoint.com</a:t>
            </a:r>
          </a:p>
          <a:p>
            <a:r>
              <a:rPr lang="en-US" sz="1400" dirty="0">
                <a:cs typeface="Arial"/>
              </a:rPr>
              <a:t>- +91-9811261602</a:t>
            </a:r>
            <a:endParaRPr lang="en-US" dirty="0"/>
          </a:p>
          <a:p>
            <a:r>
              <a:rPr lang="en-US" sz="1400" dirty="0">
                <a:cs typeface="Arial"/>
              </a:rPr>
              <a:t>  +91-11-41601701</a:t>
            </a:r>
          </a:p>
        </p:txBody>
      </p:sp>
    </p:spTree>
    <p:extLst>
      <p:ext uri="{BB962C8B-B14F-4D97-AF65-F5344CB8AC3E}">
        <p14:creationId xmlns:p14="http://schemas.microsoft.com/office/powerpoint/2010/main" val="152510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Free Number 3 Cliparts, Download Free Clip Art, Free Clip Art on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75" y="787400"/>
            <a:ext cx="581025" cy="58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1930399" y="893246"/>
            <a:ext cx="70135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144"/>
            <a:r>
              <a:rPr lang="en-US" b="1" dirty="0">
                <a:solidFill>
                  <a:srgbClr val="73A0D2">
                    <a:lumMod val="50000"/>
                  </a:srgbClr>
                </a:solidFill>
                <a:latin typeface="Calibri"/>
              </a:rPr>
              <a:t>Indian Equity market has outperformed world equity market in past  </a:t>
            </a: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5820126"/>
              </p:ext>
            </p:extLst>
          </p:nvPr>
        </p:nvGraphicFramePr>
        <p:xfrm>
          <a:off x="1263015" y="1392415"/>
          <a:ext cx="7680960" cy="1802672"/>
        </p:xfrm>
        <a:graphic>
          <a:graphicData uri="http://schemas.openxmlformats.org/drawingml/2006/table">
            <a:tbl>
              <a:tblPr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</a:tblPr>
              <a:tblGrid>
                <a:gridCol w="960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0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0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0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601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601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601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601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506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rtl="0" eaLnBrk="1" fontAlgn="ctr" latinLnBrk="0" hangingPunct="1"/>
                      <a:r>
                        <a:rPr kumimoji="0" lang="en-US" sz="1000" b="1" i="0" u="none" strike="noStrike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Date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rtl="0" eaLnBrk="1" fontAlgn="ctr" latinLnBrk="0" hangingPunct="1"/>
                      <a:r>
                        <a:rPr kumimoji="0" lang="en-US" sz="1000" b="1" i="0" u="none" strike="noStrike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BSE Sensex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rtl="0" eaLnBrk="1" fontAlgn="ctr" latinLnBrk="0" hangingPunct="1"/>
                      <a:r>
                        <a:rPr kumimoji="0" lang="en-US" sz="1000" b="1" i="0" u="none" strike="noStrike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FTSE 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rtl="0" eaLnBrk="1" fontAlgn="ctr" latinLnBrk="0" hangingPunct="1"/>
                      <a:r>
                        <a:rPr kumimoji="0" lang="en-US" sz="1000" b="1" i="0" u="none" strike="noStrike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NYSC </a:t>
                      </a:r>
                    </a:p>
                    <a:p>
                      <a:pPr marL="0" algn="ctr" rtl="0" eaLnBrk="1" fontAlgn="ctr" latinLnBrk="0" hangingPunct="1"/>
                      <a:r>
                        <a:rPr kumimoji="0" lang="en-US" sz="1000" b="1" i="0" u="none" strike="noStrike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Composite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Nikkei 225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Dow Jones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Hang Seng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Straits Times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6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Jan’ 2005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6626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4814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7250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11458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10784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14216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2065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6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Dec’ 2019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41254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7542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13913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23771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28538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28190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3223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06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50663" rtl="0" eaLnBrk="1" fontAlgn="ctr" latinLnBrk="0" hangingPunct="1"/>
                      <a:r>
                        <a:rPr lang="en-US" sz="11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Annualized return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5A8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50663" rtl="0" eaLnBrk="1" fontAlgn="ctr" latinLnBrk="0" hangingPunct="1"/>
                      <a:r>
                        <a:rPr lang="en-US" sz="11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12.96%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5A8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50663" rtl="0" eaLnBrk="1" fontAlgn="ctr" latinLnBrk="0" hangingPunct="1"/>
                      <a:r>
                        <a:rPr lang="en-US" sz="11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3.04%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5A8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50663" rtl="0" eaLnBrk="1" fontAlgn="ctr" latinLnBrk="0" hangingPunct="1"/>
                      <a:r>
                        <a:rPr lang="en-US" sz="11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4.44%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5A8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50663" rtl="0" eaLnBrk="1" fontAlgn="ctr" latinLnBrk="0" hangingPunct="1"/>
                      <a:r>
                        <a:rPr lang="en-US" sz="11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4.98%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5A8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50663" rtl="0" eaLnBrk="1" fontAlgn="ctr" latinLnBrk="0" hangingPunct="1"/>
                      <a:r>
                        <a:rPr lang="en-US" sz="11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6.70%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5A8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50663" rtl="0" eaLnBrk="1" fontAlgn="ctr" latinLnBrk="0" hangingPunct="1"/>
                      <a:r>
                        <a:rPr lang="en-US" sz="11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4.67%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5A8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50663" rtl="0" eaLnBrk="1" fontAlgn="ctr" latinLnBrk="0" hangingPunct="1"/>
                      <a:r>
                        <a:rPr lang="en-US" sz="11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3.01%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5A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7492114"/>
              </p:ext>
            </p:extLst>
          </p:nvPr>
        </p:nvGraphicFramePr>
        <p:xfrm>
          <a:off x="1272863" y="3305234"/>
          <a:ext cx="7654832" cy="1776440"/>
        </p:xfrm>
        <a:graphic>
          <a:graphicData uri="http://schemas.openxmlformats.org/drawingml/2006/table">
            <a:tbl>
              <a:tblPr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</a:tblPr>
              <a:tblGrid>
                <a:gridCol w="9568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68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68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68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68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685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685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5685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4411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Date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BSE Sensex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FTSE 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NYSC </a:t>
                      </a:r>
                    </a:p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Composite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Nikkei 225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Dow Jones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Hang Seng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Straits Times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411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Jan’ 2000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5210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6930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6762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18937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11502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17058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2502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411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Dec’ 2019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41254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7542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13913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23771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28538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28190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3223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411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Annualized return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5A8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10.89%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5A8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0.42%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5A8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3.67%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5A8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1.14%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5A8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4.65%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5A8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2.54%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5A8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1.27%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5A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8" name="Explosion 2 17"/>
          <p:cNvSpPr/>
          <p:nvPr/>
        </p:nvSpPr>
        <p:spPr>
          <a:xfrm>
            <a:off x="0" y="1256320"/>
            <a:ext cx="1707832" cy="1064657"/>
          </a:xfrm>
          <a:prstGeom prst="irregularSeal2">
            <a:avLst/>
          </a:prstGeom>
          <a:solidFill>
            <a:srgbClr val="F69053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14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Past 15 years</a:t>
            </a:r>
          </a:p>
        </p:txBody>
      </p:sp>
      <p:sp>
        <p:nvSpPr>
          <p:cNvPr id="19" name="Explosion 2 18"/>
          <p:cNvSpPr/>
          <p:nvPr/>
        </p:nvSpPr>
        <p:spPr>
          <a:xfrm>
            <a:off x="0" y="3327994"/>
            <a:ext cx="1707832" cy="1070756"/>
          </a:xfrm>
          <a:prstGeom prst="irregularSeal2">
            <a:avLst/>
          </a:prstGeom>
          <a:solidFill>
            <a:srgbClr val="F69053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14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Past 20 years</a:t>
            </a:r>
          </a:p>
        </p:txBody>
      </p:sp>
      <p:sp>
        <p:nvSpPr>
          <p:cNvPr id="20" name="Title 3"/>
          <p:cNvSpPr txBox="1">
            <a:spLocks/>
          </p:cNvSpPr>
          <p:nvPr/>
        </p:nvSpPr>
        <p:spPr>
          <a:xfrm>
            <a:off x="762646" y="111879"/>
            <a:ext cx="7863840" cy="54102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50663" rtl="0" eaLnBrk="1" latinLnBrk="0" hangingPunct="1">
              <a:spcBef>
                <a:spcPct val="0"/>
              </a:spcBef>
              <a:buNone/>
              <a:defRPr sz="1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5066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335A8F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Why should NRI Invest in India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335A8F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pic>
        <p:nvPicPr>
          <p:cNvPr id="2" name="Picture 2" descr="Logo&#10;&#10;Description automatically generated">
            <a:extLst>
              <a:ext uri="{FF2B5EF4-FFF2-40B4-BE49-F238E27FC236}">
                <a16:creationId xmlns:a16="http://schemas.microsoft.com/office/drawing/2014/main" id="{95D4C0D9-6610-401D-8E06-3944159DED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3509" y="4893599"/>
            <a:ext cx="1076673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690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74800" y="896035"/>
            <a:ext cx="6184900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 dirty="0">
                <a:solidFill>
                  <a:srgbClr val="73A0D2">
                    <a:lumMod val="50000"/>
                  </a:srgbClr>
                </a:solidFill>
                <a:latin typeface="Calibri"/>
              </a:rPr>
              <a:t>Higher interest rates in India at present than other countries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9594" y="744832"/>
            <a:ext cx="644037" cy="644037"/>
          </a:xfrm>
          <a:prstGeom prst="rect">
            <a:avLst/>
          </a:prstGeom>
        </p:spPr>
      </p:pic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77879" y="1560931"/>
          <a:ext cx="8228936" cy="1809886"/>
        </p:xfrm>
        <a:graphic>
          <a:graphicData uri="http://schemas.openxmlformats.org/drawingml/2006/table">
            <a:tbl>
              <a:tblPr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</a:tblPr>
              <a:tblGrid>
                <a:gridCol w="10286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86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86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86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86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2861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2861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2861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90494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Verdana" pitchFamily="34" charset="0"/>
                        </a:rPr>
                        <a:t>India </a:t>
                      </a:r>
                    </a:p>
                  </a:txBody>
                  <a:tcPr marL="8798" marR="8798" marT="8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Verdana" pitchFamily="34" charset="0"/>
                        </a:rPr>
                        <a:t>USA</a:t>
                      </a:r>
                    </a:p>
                  </a:txBody>
                  <a:tcPr marL="8798" marR="8798" marT="8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Verdana" pitchFamily="34" charset="0"/>
                        </a:rPr>
                        <a:t>UK</a:t>
                      </a:r>
                    </a:p>
                  </a:txBody>
                  <a:tcPr marL="8798" marR="8798" marT="8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Verdana" pitchFamily="34" charset="0"/>
                        </a:rPr>
                        <a:t>UAE</a:t>
                      </a:r>
                    </a:p>
                  </a:txBody>
                  <a:tcPr marL="8798" marR="8798" marT="8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Verdana" pitchFamily="34" charset="0"/>
                        </a:rPr>
                        <a:t>Australia</a:t>
                      </a:r>
                    </a:p>
                  </a:txBody>
                  <a:tcPr marL="8798" marR="8798" marT="8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Verdana" pitchFamily="34" charset="0"/>
                        </a:rPr>
                        <a:t>New Zealand</a:t>
                      </a:r>
                    </a:p>
                  </a:txBody>
                  <a:tcPr marL="8798" marR="8798" marT="8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Verdana" pitchFamily="34" charset="0"/>
                        </a:rPr>
                        <a:t>Singapore</a:t>
                      </a:r>
                    </a:p>
                  </a:txBody>
                  <a:tcPr marL="8798" marR="8798" marT="8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Verdana" pitchFamily="34" charset="0"/>
                        </a:rPr>
                        <a:t>China</a:t>
                      </a:r>
                    </a:p>
                  </a:txBody>
                  <a:tcPr marL="8798" marR="8798" marT="8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494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Verdana" pitchFamily="34" charset="0"/>
                        </a:rPr>
                        <a:t>6.00%</a:t>
                      </a:r>
                    </a:p>
                  </a:txBody>
                  <a:tcPr marL="8798" marR="8798" marT="8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Verdana" pitchFamily="34" charset="0"/>
                        </a:rPr>
                        <a:t>0.06%</a:t>
                      </a:r>
                    </a:p>
                  </a:txBody>
                  <a:tcPr marL="8798" marR="8798" marT="8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Verdana" pitchFamily="34" charset="0"/>
                        </a:rPr>
                        <a:t>0.35%</a:t>
                      </a:r>
                    </a:p>
                  </a:txBody>
                  <a:tcPr marL="8798" marR="8798" marT="8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Verdana" pitchFamily="34" charset="0"/>
                        </a:rPr>
                        <a:t>0.50%</a:t>
                      </a:r>
                    </a:p>
                  </a:txBody>
                  <a:tcPr marL="8798" marR="8798" marT="8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Verdana" pitchFamily="34" charset="0"/>
                        </a:rPr>
                        <a:t>1.00%</a:t>
                      </a:r>
                    </a:p>
                  </a:txBody>
                  <a:tcPr marL="8798" marR="8798" marT="8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Verdana" pitchFamily="34" charset="0"/>
                        </a:rPr>
                        <a:t>1.30%</a:t>
                      </a:r>
                    </a:p>
                  </a:txBody>
                  <a:tcPr marL="8798" marR="8798" marT="8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Verdana" pitchFamily="34" charset="0"/>
                        </a:rPr>
                        <a:t>1.40%</a:t>
                      </a:r>
                    </a:p>
                  </a:txBody>
                  <a:tcPr marL="8798" marR="8798" marT="8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Verdana" pitchFamily="34" charset="0"/>
                        </a:rPr>
                        <a:t>2.75%</a:t>
                      </a:r>
                    </a:p>
                  </a:txBody>
                  <a:tcPr marL="8798" marR="8798" marT="8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2" name="Group 7"/>
          <p:cNvGrpSpPr/>
          <p:nvPr/>
        </p:nvGrpSpPr>
        <p:grpSpPr>
          <a:xfrm>
            <a:off x="3516362" y="3693596"/>
            <a:ext cx="5290453" cy="380622"/>
            <a:chOff x="3" y="0"/>
            <a:chExt cx="5290453" cy="380622"/>
          </a:xfrm>
        </p:grpSpPr>
        <p:sp>
          <p:nvSpPr>
            <p:cNvPr id="9" name="Rectangle 8"/>
            <p:cNvSpPr/>
            <p:nvPr/>
          </p:nvSpPr>
          <p:spPr>
            <a:xfrm>
              <a:off x="3" y="0"/>
              <a:ext cx="5290453" cy="380622"/>
            </a:xfrm>
            <a:prstGeom prst="rect">
              <a:avLst/>
            </a:prstGeom>
            <a:solidFill>
              <a:sysClr val="windowText" lastClr="000000">
                <a:lumMod val="85000"/>
              </a:sysClr>
            </a:solidFill>
            <a:ln w="254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sp>
          <p:nvSpPr>
            <p:cNvPr id="10" name="TextBox 9"/>
            <p:cNvSpPr txBox="1"/>
            <p:nvPr/>
          </p:nvSpPr>
          <p:spPr>
            <a:xfrm>
              <a:off x="3" y="0"/>
              <a:ext cx="5290453" cy="38062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marL="0" marR="0" lvl="0" indent="0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1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*Maximum Interest rates offered by leading Banks  for Term Deposits</a:t>
              </a:r>
            </a:p>
          </p:txBody>
        </p:sp>
      </p:grpSp>
      <p:sp>
        <p:nvSpPr>
          <p:cNvPr id="11" name="Title 3"/>
          <p:cNvSpPr txBox="1">
            <a:spLocks/>
          </p:cNvSpPr>
          <p:nvPr/>
        </p:nvSpPr>
        <p:spPr>
          <a:xfrm>
            <a:off x="760427" y="93120"/>
            <a:ext cx="7863840" cy="54102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50663" rtl="0" eaLnBrk="1" latinLnBrk="0" hangingPunct="1">
              <a:spcBef>
                <a:spcPct val="0"/>
              </a:spcBef>
              <a:buNone/>
              <a:defRPr sz="1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5066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335A8F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Why should NRI Invest in India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335A8F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D16BF935-5D8C-420C-828D-44889D6F4E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3790" y="4578560"/>
            <a:ext cx="1076673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1050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16F9E488-0718-4E1E-9D12-26779F606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715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CE708407-D01D-4E57-8998-FF799DBC3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520911" cy="5715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24792" y="1351721"/>
            <a:ext cx="2665669" cy="22197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35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Products</a:t>
            </a:r>
          </a:p>
        </p:txBody>
      </p:sp>
      <p:grpSp>
        <p:nvGrpSpPr>
          <p:cNvPr id="7" name="Group 11">
            <a:extLst>
              <a:ext uri="{FF2B5EF4-FFF2-40B4-BE49-F238E27FC236}">
                <a16:creationId xmlns:a16="http://schemas.microsoft.com/office/drawing/2014/main" id="{7F963B07-5C9E-478C-A53E-B6F5B4A789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75467" y="568023"/>
            <a:ext cx="846288" cy="706005"/>
            <a:chOff x="668003" y="1684057"/>
            <a:chExt cx="1128382" cy="84720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A152F29E-C625-4313-96BF-5675B357C0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C2A5CB78-6497-4151-83B6-568BD27EC5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2" name="Picture 3" descr="Logo&#10;&#10;Description automatically generated">
            <a:extLst>
              <a:ext uri="{FF2B5EF4-FFF2-40B4-BE49-F238E27FC236}">
                <a16:creationId xmlns:a16="http://schemas.microsoft.com/office/drawing/2014/main" id="{B4D1E86D-E9B4-4FC1-A851-E5E5EBF41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6078" y="872962"/>
            <a:ext cx="4854271" cy="3480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107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87"/>
          <p:cNvGrpSpPr/>
          <p:nvPr/>
        </p:nvGrpSpPr>
        <p:grpSpPr>
          <a:xfrm>
            <a:off x="2012900" y="929698"/>
            <a:ext cx="1454679" cy="1252244"/>
            <a:chOff x="4167215" y="5286388"/>
            <a:chExt cx="1643074" cy="1285884"/>
          </a:xfrm>
        </p:grpSpPr>
        <p:sp>
          <p:nvSpPr>
            <p:cNvPr id="65" name="타원 88"/>
            <p:cNvSpPr/>
            <p:nvPr/>
          </p:nvSpPr>
          <p:spPr>
            <a:xfrm>
              <a:off x="4371974" y="5338776"/>
              <a:ext cx="1214446" cy="121444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900" dirty="0"/>
            </a:p>
          </p:txBody>
        </p:sp>
        <p:sp>
          <p:nvSpPr>
            <p:cNvPr id="66" name="도넛 89"/>
            <p:cNvSpPr/>
            <p:nvPr/>
          </p:nvSpPr>
          <p:spPr>
            <a:xfrm>
              <a:off x="4357686" y="5286388"/>
              <a:ext cx="1285884" cy="1285884"/>
            </a:xfrm>
            <a:prstGeom prst="donut">
              <a:avLst>
                <a:gd name="adj" fmla="val 12407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335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900" dirty="0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4167215" y="5624620"/>
              <a:ext cx="1643074" cy="3792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Mr. Ravi,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Age: 35 Years</a:t>
              </a:r>
              <a:endParaRPr kumimoji="1" lang="ko-KR" altLang="ko-KR" sz="900" b="1" dirty="0">
                <a:solidFill>
                  <a:schemeClr val="bg1"/>
                </a:solidFill>
                <a:ea typeface="HY헤드라인M" pitchFamily="18" charset="-127"/>
                <a:cs typeface="Arial" pitchFamily="34" charset="0"/>
              </a:endParaRPr>
            </a:p>
          </p:txBody>
        </p:sp>
      </p:grpSp>
      <p:grpSp>
        <p:nvGrpSpPr>
          <p:cNvPr id="3" name="그룹 87"/>
          <p:cNvGrpSpPr/>
          <p:nvPr/>
        </p:nvGrpSpPr>
        <p:grpSpPr>
          <a:xfrm>
            <a:off x="3256483" y="929706"/>
            <a:ext cx="1454679" cy="1390285"/>
            <a:chOff x="4167215" y="5286388"/>
            <a:chExt cx="1643074" cy="1427630"/>
          </a:xfrm>
        </p:grpSpPr>
        <p:sp>
          <p:nvSpPr>
            <p:cNvPr id="69" name="타원 88"/>
            <p:cNvSpPr/>
            <p:nvPr/>
          </p:nvSpPr>
          <p:spPr>
            <a:xfrm>
              <a:off x="4371974" y="5338776"/>
              <a:ext cx="1214446" cy="121444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900" b="1" dirty="0"/>
            </a:p>
          </p:txBody>
        </p:sp>
        <p:sp>
          <p:nvSpPr>
            <p:cNvPr id="70" name="도넛 89"/>
            <p:cNvSpPr/>
            <p:nvPr/>
          </p:nvSpPr>
          <p:spPr>
            <a:xfrm>
              <a:off x="4357686" y="5286388"/>
              <a:ext cx="1285884" cy="1285884"/>
            </a:xfrm>
            <a:prstGeom prst="donut">
              <a:avLst>
                <a:gd name="adj" fmla="val 12407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335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900" b="1" dirty="0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4167215" y="5434041"/>
              <a:ext cx="1643074" cy="12799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Need 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Identified:</a:t>
              </a:r>
              <a:endParaRPr kumimoji="1" lang="en-IN" altLang="ko-KR" sz="900" b="1" dirty="0">
                <a:solidFill>
                  <a:schemeClr val="bg1"/>
                </a:solidFill>
                <a:ea typeface="HY헤드라인M" pitchFamily="18" charset="-127"/>
                <a:cs typeface="Arial" pitchFamily="34" charset="0"/>
              </a:endParaRPr>
            </a:p>
            <a:p>
              <a:pPr algn="ctr"/>
              <a:r>
                <a:rPr kumimoji="1" lang="en-IN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Build a corpus</a:t>
              </a:r>
            </a:p>
            <a:p>
              <a:pPr algn="ctr"/>
              <a:r>
                <a:rPr kumimoji="1" lang="en-IN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 for his </a:t>
              </a:r>
            </a:p>
            <a:p>
              <a:pPr algn="ctr"/>
              <a:r>
                <a:rPr kumimoji="1" lang="en-IN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Daughter’s</a:t>
              </a:r>
            </a:p>
            <a:p>
              <a:pPr algn="ctr"/>
              <a:r>
                <a:rPr kumimoji="1" lang="en-IN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Education</a:t>
              </a:r>
            </a:p>
            <a:p>
              <a:pPr algn="ctr"/>
              <a:endParaRPr kumimoji="1" lang="ko-KR" altLang="en-US" sz="900" b="1" dirty="0">
                <a:solidFill>
                  <a:schemeClr val="bg1"/>
                </a:solidFill>
                <a:ea typeface="HY헤드라인M" pitchFamily="18" charset="-127"/>
                <a:cs typeface="Arial" pitchFamily="34" charset="0"/>
              </a:endParaRP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en-US" altLang="ko-KR" sz="900" b="1" dirty="0">
                <a:solidFill>
                  <a:schemeClr val="bg1"/>
                </a:solidFill>
                <a:ea typeface="HY헤드라인M" pitchFamily="18" charset="-127"/>
                <a:cs typeface="Arial" pitchFamily="34" charset="0"/>
              </a:endParaRPr>
            </a:p>
          </p:txBody>
        </p:sp>
      </p:grpSp>
      <p:grpSp>
        <p:nvGrpSpPr>
          <p:cNvPr id="4" name="그룹 87"/>
          <p:cNvGrpSpPr/>
          <p:nvPr/>
        </p:nvGrpSpPr>
        <p:grpSpPr>
          <a:xfrm>
            <a:off x="4500064" y="929698"/>
            <a:ext cx="1454679" cy="1252244"/>
            <a:chOff x="4167215" y="5286388"/>
            <a:chExt cx="1643074" cy="1285884"/>
          </a:xfrm>
        </p:grpSpPr>
        <p:sp>
          <p:nvSpPr>
            <p:cNvPr id="73" name="타원 88"/>
            <p:cNvSpPr/>
            <p:nvPr/>
          </p:nvSpPr>
          <p:spPr>
            <a:xfrm>
              <a:off x="4371974" y="5338776"/>
              <a:ext cx="1214446" cy="1214446"/>
            </a:xfrm>
            <a:prstGeom prst="ellipse">
              <a:avLst/>
            </a:prstGeom>
            <a:solidFill>
              <a:srgbClr val="27B1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900" b="1" dirty="0"/>
            </a:p>
          </p:txBody>
        </p:sp>
        <p:sp>
          <p:nvSpPr>
            <p:cNvPr id="74" name="도넛 89"/>
            <p:cNvSpPr/>
            <p:nvPr/>
          </p:nvSpPr>
          <p:spPr>
            <a:xfrm>
              <a:off x="4357686" y="5286388"/>
              <a:ext cx="1285884" cy="1285884"/>
            </a:xfrm>
            <a:prstGeom prst="donut">
              <a:avLst>
                <a:gd name="adj" fmla="val 12407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335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900" b="1" dirty="0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4167215" y="5537681"/>
              <a:ext cx="1643074" cy="663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Daughter’s 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Details: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Name: Ria 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LI Age: 2 Years</a:t>
              </a:r>
            </a:p>
          </p:txBody>
        </p:sp>
      </p:grpSp>
      <p:grpSp>
        <p:nvGrpSpPr>
          <p:cNvPr id="5" name="그룹 87"/>
          <p:cNvGrpSpPr/>
          <p:nvPr/>
        </p:nvGrpSpPr>
        <p:grpSpPr>
          <a:xfrm>
            <a:off x="5743646" y="929690"/>
            <a:ext cx="1454679" cy="1252242"/>
            <a:chOff x="4179510" y="5286388"/>
            <a:chExt cx="1643074" cy="1285884"/>
          </a:xfrm>
        </p:grpSpPr>
        <p:sp>
          <p:nvSpPr>
            <p:cNvPr id="77" name="타원 88"/>
            <p:cNvSpPr/>
            <p:nvPr/>
          </p:nvSpPr>
          <p:spPr>
            <a:xfrm>
              <a:off x="4371974" y="5338776"/>
              <a:ext cx="1214446" cy="1214446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900" b="1" dirty="0"/>
            </a:p>
          </p:txBody>
        </p:sp>
        <p:sp>
          <p:nvSpPr>
            <p:cNvPr id="78" name="도넛 89"/>
            <p:cNvSpPr/>
            <p:nvPr/>
          </p:nvSpPr>
          <p:spPr>
            <a:xfrm>
              <a:off x="4357686" y="5286388"/>
              <a:ext cx="1285884" cy="1285884"/>
            </a:xfrm>
            <a:prstGeom prst="donut">
              <a:avLst>
                <a:gd name="adj" fmla="val 12407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335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900" b="1" dirty="0"/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4179510" y="5500432"/>
              <a:ext cx="1643074" cy="9481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Solution: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Max Life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Smart 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Wealth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Plan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en-US" altLang="ko-KR" sz="900" b="1" dirty="0">
                <a:solidFill>
                  <a:schemeClr val="bg1"/>
                </a:solidFill>
                <a:ea typeface="HY헤드라인M" pitchFamily="18" charset="-127"/>
                <a:cs typeface="Arial" pitchFamily="34" charset="0"/>
              </a:endParaRPr>
            </a:p>
          </p:txBody>
        </p:sp>
      </p:grpSp>
      <p:grpSp>
        <p:nvGrpSpPr>
          <p:cNvPr id="6" name="그룹 87"/>
          <p:cNvGrpSpPr/>
          <p:nvPr/>
        </p:nvGrpSpPr>
        <p:grpSpPr>
          <a:xfrm>
            <a:off x="6987229" y="929698"/>
            <a:ext cx="1454679" cy="1252244"/>
            <a:chOff x="4179510" y="5286388"/>
            <a:chExt cx="1643074" cy="1285884"/>
          </a:xfrm>
        </p:grpSpPr>
        <p:sp>
          <p:nvSpPr>
            <p:cNvPr id="81" name="타원 88"/>
            <p:cNvSpPr/>
            <p:nvPr/>
          </p:nvSpPr>
          <p:spPr>
            <a:xfrm>
              <a:off x="4371974" y="5338776"/>
              <a:ext cx="1214446" cy="1214446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900" b="1" dirty="0"/>
            </a:p>
          </p:txBody>
        </p:sp>
        <p:sp>
          <p:nvSpPr>
            <p:cNvPr id="82" name="도넛 89"/>
            <p:cNvSpPr/>
            <p:nvPr/>
          </p:nvSpPr>
          <p:spPr>
            <a:xfrm>
              <a:off x="4357686" y="5286388"/>
              <a:ext cx="1285884" cy="1285884"/>
            </a:xfrm>
            <a:prstGeom prst="donut">
              <a:avLst>
                <a:gd name="adj" fmla="val 12407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335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900" b="1" dirty="0"/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4179510" y="5560298"/>
              <a:ext cx="1643074" cy="663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PPT: 8 years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PT: 16 years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Premium: 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10 Lac p.a.</a:t>
              </a:r>
            </a:p>
          </p:txBody>
        </p:sp>
      </p:grpSp>
      <p:sp>
        <p:nvSpPr>
          <p:cNvPr id="84" name="TextBox 83"/>
          <p:cNvSpPr txBox="1"/>
          <p:nvPr/>
        </p:nvSpPr>
        <p:spPr>
          <a:xfrm>
            <a:off x="176647" y="2203643"/>
            <a:ext cx="1845773" cy="626016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71320" tIns="35661" rIns="71320" bIns="35661" rtlCol="0">
            <a:spAutoFit/>
          </a:bodyPr>
          <a:lstStyle/>
          <a:p>
            <a:pPr algn="ctr"/>
            <a:r>
              <a:rPr lang="en-US" b="1" dirty="0"/>
              <a:t>Mr. Ravi &amp; his Daughter</a:t>
            </a:r>
          </a:p>
        </p:txBody>
      </p:sp>
      <p:grpSp>
        <p:nvGrpSpPr>
          <p:cNvPr id="7" name="Group 51"/>
          <p:cNvGrpSpPr/>
          <p:nvPr/>
        </p:nvGrpSpPr>
        <p:grpSpPr>
          <a:xfrm>
            <a:off x="1755994" y="3004781"/>
            <a:ext cx="4602576" cy="826945"/>
            <a:chOff x="395536" y="4581128"/>
            <a:chExt cx="8341010" cy="894080"/>
          </a:xfrm>
        </p:grpSpPr>
        <p:grpSp>
          <p:nvGrpSpPr>
            <p:cNvPr id="8" name="Group 19"/>
            <p:cNvGrpSpPr/>
            <p:nvPr/>
          </p:nvGrpSpPr>
          <p:grpSpPr>
            <a:xfrm>
              <a:off x="395536" y="4581128"/>
              <a:ext cx="8244408" cy="576064"/>
              <a:chOff x="971600" y="4581128"/>
              <a:chExt cx="6480720" cy="576064"/>
            </a:xfrm>
          </p:grpSpPr>
          <p:cxnSp>
            <p:nvCxnSpPr>
              <p:cNvPr id="88" name="Straight Connector 87"/>
              <p:cNvCxnSpPr/>
              <p:nvPr/>
            </p:nvCxnSpPr>
            <p:spPr>
              <a:xfrm>
                <a:off x="971600" y="4869160"/>
                <a:ext cx="6480720" cy="0"/>
              </a:xfrm>
              <a:prstGeom prst="line">
                <a:avLst/>
              </a:prstGeom>
              <a:ln w="38100"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/>
              <p:cNvCxnSpPr/>
              <p:nvPr/>
            </p:nvCxnSpPr>
            <p:spPr>
              <a:xfrm>
                <a:off x="971600" y="4581128"/>
                <a:ext cx="0" cy="576064"/>
              </a:xfrm>
              <a:prstGeom prst="line">
                <a:avLst/>
              </a:prstGeom>
              <a:ln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/>
              <p:cNvCxnSpPr/>
              <p:nvPr/>
            </p:nvCxnSpPr>
            <p:spPr>
              <a:xfrm>
                <a:off x="7452320" y="4581128"/>
                <a:ext cx="0" cy="576064"/>
              </a:xfrm>
              <a:prstGeom prst="line">
                <a:avLst/>
              </a:prstGeom>
              <a:ln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87" name="TextBox 86"/>
            <p:cNvSpPr txBox="1"/>
            <p:nvPr/>
          </p:nvSpPr>
          <p:spPr>
            <a:xfrm>
              <a:off x="8401768" y="5075892"/>
              <a:ext cx="334778" cy="399316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wrap="none" rtlCol="0">
              <a:spAutoFit/>
            </a:bodyPr>
            <a:lstStyle/>
            <a:p>
              <a:endParaRPr lang="en-IN" dirty="0"/>
            </a:p>
          </p:txBody>
        </p:sp>
      </p:grpSp>
      <p:sp>
        <p:nvSpPr>
          <p:cNvPr id="91" name="TextBox 90"/>
          <p:cNvSpPr txBox="1"/>
          <p:nvPr/>
        </p:nvSpPr>
        <p:spPr>
          <a:xfrm>
            <a:off x="564684" y="3017674"/>
            <a:ext cx="1382486" cy="349017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b="1" dirty="0"/>
              <a:t>Policy</a:t>
            </a:r>
          </a:p>
          <a:p>
            <a:pPr algn="ctr"/>
            <a:r>
              <a:rPr lang="en-US" sz="900" b="1" dirty="0"/>
              <a:t> Commencement</a:t>
            </a:r>
            <a:endParaRPr lang="en-IN" sz="900" b="1" dirty="0"/>
          </a:p>
        </p:txBody>
      </p:sp>
      <p:sp>
        <p:nvSpPr>
          <p:cNvPr id="92" name="TextBox 91"/>
          <p:cNvSpPr txBox="1"/>
          <p:nvPr/>
        </p:nvSpPr>
        <p:spPr>
          <a:xfrm>
            <a:off x="5914647" y="2846233"/>
            <a:ext cx="1072242" cy="349017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b="1" dirty="0"/>
              <a:t>Policy Term</a:t>
            </a:r>
          </a:p>
          <a:p>
            <a:pPr algn="ctr"/>
            <a:r>
              <a:rPr lang="en-US" sz="900" b="1" dirty="0"/>
              <a:t> Ends</a:t>
            </a:r>
            <a:endParaRPr lang="en-IN" sz="900" b="1" dirty="0"/>
          </a:p>
        </p:txBody>
      </p:sp>
      <p:sp>
        <p:nvSpPr>
          <p:cNvPr id="93" name="TextBox 92"/>
          <p:cNvSpPr txBox="1"/>
          <p:nvPr/>
        </p:nvSpPr>
        <p:spPr>
          <a:xfrm>
            <a:off x="1341186" y="3496744"/>
            <a:ext cx="579383" cy="349017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ko-KR" sz="900" b="1" dirty="0"/>
              <a:t>Age: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ko-KR" sz="900" b="1" dirty="0"/>
              <a:t>35 Years</a:t>
            </a:r>
            <a:endParaRPr lang="ko-KR" altLang="ko-KR" sz="900" b="1" dirty="0"/>
          </a:p>
        </p:txBody>
      </p:sp>
      <p:sp>
        <p:nvSpPr>
          <p:cNvPr id="94" name="TextBox 93"/>
          <p:cNvSpPr txBox="1"/>
          <p:nvPr/>
        </p:nvSpPr>
        <p:spPr>
          <a:xfrm>
            <a:off x="5708450" y="3509876"/>
            <a:ext cx="579383" cy="349017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ko-KR" sz="900" b="1" dirty="0"/>
              <a:t>Age: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ko-KR" sz="900" b="1" dirty="0"/>
              <a:t>51 Years</a:t>
            </a:r>
            <a:endParaRPr lang="ko-KR" altLang="ko-KR" sz="900" b="1" dirty="0"/>
          </a:p>
        </p:txBody>
      </p:sp>
      <p:sp>
        <p:nvSpPr>
          <p:cNvPr id="95" name="TextBox 94"/>
          <p:cNvSpPr txBox="1"/>
          <p:nvPr/>
        </p:nvSpPr>
        <p:spPr>
          <a:xfrm>
            <a:off x="6616364" y="3607173"/>
            <a:ext cx="2261045" cy="1180014"/>
          </a:xfrm>
          <a:prstGeom prst="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71320" tIns="35661" rIns="71320" bIns="35661" rtlCol="0">
            <a:sp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Rs. 1,60,67,600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(Rs. 1.60 </a:t>
            </a:r>
            <a:r>
              <a:rPr lang="en-US" b="1" dirty="0" err="1">
                <a:solidFill>
                  <a:schemeClr val="tx1"/>
                </a:solidFill>
              </a:rPr>
              <a:t>cr</a:t>
            </a:r>
            <a:r>
              <a:rPr lang="en-US" b="1" dirty="0">
                <a:solidFill>
                  <a:schemeClr val="tx1"/>
                </a:solidFill>
              </a:rPr>
              <a:t>) </a:t>
            </a:r>
            <a:br>
              <a:rPr lang="en-US" b="1" dirty="0">
                <a:solidFill>
                  <a:schemeClr val="tx1"/>
                </a:solidFill>
              </a:rPr>
            </a:br>
            <a:r>
              <a:rPr lang="en-US" b="1" dirty="0">
                <a:solidFill>
                  <a:schemeClr val="tx1"/>
                </a:solidFill>
              </a:rPr>
              <a:t>Guaranteed Maturity Benefit</a:t>
            </a:r>
          </a:p>
        </p:txBody>
      </p:sp>
      <p:sp>
        <p:nvSpPr>
          <p:cNvPr id="96" name="Curved Down Arrow 95"/>
          <p:cNvSpPr/>
          <p:nvPr/>
        </p:nvSpPr>
        <p:spPr>
          <a:xfrm rot="-1260000">
            <a:off x="6293911" y="2253557"/>
            <a:ext cx="964413" cy="476253"/>
          </a:xfrm>
          <a:prstGeom prst="curvedDownArrow">
            <a:avLst/>
          </a:prstGeom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1942992" y="2860189"/>
            <a:ext cx="266131" cy="364406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r>
              <a:rPr lang="en-US" sz="1900" b="1" dirty="0">
                <a:ln w="10541" cmpd="sng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</a:rPr>
              <a:t>1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2236855" y="2872284"/>
            <a:ext cx="266131" cy="364406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r>
              <a:rPr lang="en-US" sz="1900" b="1" dirty="0">
                <a:ln w="10541" cmpd="sng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2535481" y="2866238"/>
            <a:ext cx="266131" cy="364406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r>
              <a:rPr lang="en-US" sz="1900" b="1" dirty="0">
                <a:ln w="10541" cmpd="sng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</a:rPr>
              <a:t>3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3517984" y="2866238"/>
            <a:ext cx="432319" cy="364406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r>
              <a:rPr lang="en-US" sz="1900" b="1" dirty="0">
                <a:ln w="10541" cmpd="sng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</a:rPr>
              <a:t>8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2717247" y="2881355"/>
            <a:ext cx="1673609" cy="349017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r>
              <a:rPr lang="en-US" b="1" dirty="0">
                <a:ln w="10541" cmpd="sng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</a:rPr>
              <a:t>. . . . . . . . .</a:t>
            </a:r>
          </a:p>
        </p:txBody>
      </p:sp>
      <p:sp>
        <p:nvSpPr>
          <p:cNvPr id="107" name="Left Brace 106"/>
          <p:cNvSpPr/>
          <p:nvPr/>
        </p:nvSpPr>
        <p:spPr>
          <a:xfrm rot="16200000">
            <a:off x="2688801" y="3074417"/>
            <a:ext cx="357190" cy="1960281"/>
          </a:xfrm>
          <a:prstGeom prst="leftBrace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71320" tIns="35661" rIns="71320" bIns="35661" rtlCol="0" anchor="ctr"/>
          <a:lstStyle/>
          <a:p>
            <a:pPr algn="ctr"/>
            <a:endParaRPr lang="en-IN" dirty="0"/>
          </a:p>
        </p:txBody>
      </p:sp>
      <p:sp>
        <p:nvSpPr>
          <p:cNvPr id="108" name="TextBox 107"/>
          <p:cNvSpPr txBox="1"/>
          <p:nvPr/>
        </p:nvSpPr>
        <p:spPr>
          <a:xfrm>
            <a:off x="1469286" y="4196350"/>
            <a:ext cx="3094272" cy="410573"/>
          </a:xfrm>
          <a:prstGeom prst="rect">
            <a:avLst/>
          </a:prstGeom>
          <a:solidFill>
            <a:schemeClr val="tx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71320" tIns="35661" rIns="71320" bIns="35661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</a:rPr>
              <a:t>Annual Premium Paid = Rs. 10 Lac</a:t>
            </a:r>
          </a:p>
          <a:p>
            <a:pPr algn="ctr"/>
            <a:r>
              <a:rPr lang="en-US" sz="1100" b="1" dirty="0">
                <a:solidFill>
                  <a:schemeClr val="bg1"/>
                </a:solidFill>
              </a:rPr>
              <a:t>Total Premium Paid in 8 years (10*8) = Rs.  80 Lacs</a:t>
            </a:r>
          </a:p>
        </p:txBody>
      </p:sp>
      <p:sp>
        <p:nvSpPr>
          <p:cNvPr id="109" name="Oval 108"/>
          <p:cNvSpPr/>
          <p:nvPr/>
        </p:nvSpPr>
        <p:spPr>
          <a:xfrm>
            <a:off x="2009005" y="3189452"/>
            <a:ext cx="137160" cy="147782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sz="900" dirty="0">
              <a:ln>
                <a:solidFill>
                  <a:schemeClr val="accent2"/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110" name="Oval 109"/>
          <p:cNvSpPr/>
          <p:nvPr/>
        </p:nvSpPr>
        <p:spPr>
          <a:xfrm>
            <a:off x="2294755" y="3189452"/>
            <a:ext cx="137160" cy="147782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sz="900" dirty="0">
              <a:ln>
                <a:solidFill>
                  <a:schemeClr val="accent2"/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111" name="Oval 110"/>
          <p:cNvSpPr/>
          <p:nvPr/>
        </p:nvSpPr>
        <p:spPr>
          <a:xfrm>
            <a:off x="2580505" y="3194743"/>
            <a:ext cx="137160" cy="147782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sz="900" dirty="0">
              <a:ln>
                <a:solidFill>
                  <a:schemeClr val="accent2"/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112" name="Oval 111"/>
          <p:cNvSpPr/>
          <p:nvPr/>
        </p:nvSpPr>
        <p:spPr>
          <a:xfrm>
            <a:off x="3566342" y="3189452"/>
            <a:ext cx="137160" cy="147782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sz="900" dirty="0">
              <a:ln>
                <a:solidFill>
                  <a:schemeClr val="accent2"/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2760110" y="3733314"/>
            <a:ext cx="1673609" cy="349017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r>
              <a:rPr lang="en-US" b="1" dirty="0">
                <a:ln w="10541" cmpd="sng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</a:rPr>
              <a:t>. . . . . . . .</a:t>
            </a:r>
          </a:p>
        </p:txBody>
      </p:sp>
      <p:pic>
        <p:nvPicPr>
          <p:cNvPr id="114" name="Picture 9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1768034" y="3527648"/>
            <a:ext cx="605909" cy="356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5" name="Picture 9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2110934" y="3527648"/>
            <a:ext cx="605909" cy="356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6" name="Picture 9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2453834" y="3527648"/>
            <a:ext cx="605909" cy="356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7" name="Picture 9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3330134" y="3527648"/>
            <a:ext cx="605909" cy="356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" name="Picture 2" descr="C:\Users\amms0310.MAXLIFE\Desktop\vdo\19\Picture21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618756" y="1750776"/>
            <a:ext cx="2043113" cy="2024316"/>
          </a:xfrm>
          <a:prstGeom prst="rect">
            <a:avLst/>
          </a:prstGeom>
          <a:noFill/>
        </p:spPr>
      </p:pic>
      <p:pic>
        <p:nvPicPr>
          <p:cNvPr id="123" name="Picture 3" descr="E:\1.ANKUR\3.Apr'17 to 31st Mar'18\Shutterstock\Shutterstock Images Library\shutterstock_34445521e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63403" y="788770"/>
            <a:ext cx="1672261" cy="1366333"/>
          </a:xfrm>
          <a:prstGeom prst="rect">
            <a:avLst/>
          </a:prstGeom>
          <a:ln w="952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4" name="Rectangle 123"/>
          <p:cNvSpPr/>
          <p:nvPr/>
        </p:nvSpPr>
        <p:spPr>
          <a:xfrm>
            <a:off x="605254" y="343699"/>
            <a:ext cx="4656935" cy="410573"/>
          </a:xfrm>
          <a:prstGeom prst="rect">
            <a:avLst/>
          </a:prstGeom>
        </p:spPr>
        <p:txBody>
          <a:bodyPr wrap="none" lIns="71320" tIns="35661" rIns="71320" bIns="35661">
            <a:spAutoFit/>
          </a:bodyPr>
          <a:lstStyle/>
          <a:p>
            <a:r>
              <a:rPr lang="en-US" sz="2200" b="1" dirty="0">
                <a:solidFill>
                  <a:schemeClr val="accent5">
                    <a:lumMod val="50000"/>
                  </a:schemeClr>
                </a:solidFill>
              </a:rPr>
              <a:t>Smart Wealth Plan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</a:rPr>
              <a:t> –Lump sum Benefit Option</a:t>
            </a:r>
            <a:endParaRPr lang="en-US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9" name="Picture 9" descr="Logo&#10;&#10;Description automatically generated">
            <a:extLst>
              <a:ext uri="{FF2B5EF4-FFF2-40B4-BE49-F238E27FC236}">
                <a16:creationId xmlns:a16="http://schemas.microsoft.com/office/drawing/2014/main" id="{FCC4FDE7-6050-48C8-9CDD-9692C81D5A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0537" y="4790226"/>
            <a:ext cx="1076673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327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9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52" dur="3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3" dur="3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4" dur="3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5" dur="3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/>
      <p:bldP spid="95" grpId="0" animBg="1"/>
      <p:bldP spid="95" grpId="1" animBg="1"/>
      <p:bldP spid="96" grpId="0" animBg="1"/>
      <p:bldP spid="102" grpId="0"/>
      <p:bldP spid="103" grpId="0"/>
      <p:bldP spid="104" grpId="0"/>
      <p:bldP spid="105" grpId="0"/>
      <p:bldP spid="106" grpId="0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20052" y="864748"/>
          <a:ext cx="8129588" cy="682625"/>
        </p:xfrm>
        <a:graphic>
          <a:graphicData uri="http://schemas.openxmlformats.org/drawingml/2006/table">
            <a:tbl>
              <a:tblPr/>
              <a:tblGrid>
                <a:gridCol w="81295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82625"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144" marR="7144" marT="793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680945" y="2176218"/>
            <a:ext cx="5344316" cy="26070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dirty="0"/>
          </a:p>
        </p:txBody>
      </p:sp>
      <p:grpSp>
        <p:nvGrpSpPr>
          <p:cNvPr id="2" name="Group 51"/>
          <p:cNvGrpSpPr/>
          <p:nvPr/>
        </p:nvGrpSpPr>
        <p:grpSpPr>
          <a:xfrm>
            <a:off x="545252" y="3776048"/>
            <a:ext cx="6135396" cy="826945"/>
            <a:chOff x="395536" y="4581128"/>
            <a:chExt cx="8254775" cy="894080"/>
          </a:xfrm>
        </p:grpSpPr>
        <p:grpSp>
          <p:nvGrpSpPr>
            <p:cNvPr id="4" name="Group 19"/>
            <p:cNvGrpSpPr/>
            <p:nvPr/>
          </p:nvGrpSpPr>
          <p:grpSpPr>
            <a:xfrm>
              <a:off x="395536" y="4581128"/>
              <a:ext cx="8244408" cy="576064"/>
              <a:chOff x="971600" y="4581128"/>
              <a:chExt cx="6480720" cy="576064"/>
            </a:xfrm>
          </p:grpSpPr>
          <p:cxnSp>
            <p:nvCxnSpPr>
              <p:cNvPr id="9" name="Straight Connector 8"/>
              <p:cNvCxnSpPr/>
              <p:nvPr/>
            </p:nvCxnSpPr>
            <p:spPr>
              <a:xfrm>
                <a:off x="971600" y="4869160"/>
                <a:ext cx="6480720" cy="0"/>
              </a:xfrm>
              <a:prstGeom prst="line">
                <a:avLst/>
              </a:prstGeom>
              <a:ln w="38100"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/>
            </p:nvCxnSpPr>
            <p:spPr>
              <a:xfrm>
                <a:off x="971600" y="4581128"/>
                <a:ext cx="0" cy="576064"/>
              </a:xfrm>
              <a:prstGeom prst="line">
                <a:avLst/>
              </a:prstGeom>
              <a:ln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7452320" y="4581128"/>
                <a:ext cx="0" cy="576064"/>
              </a:xfrm>
              <a:prstGeom prst="line">
                <a:avLst/>
              </a:prstGeom>
              <a:ln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8" name="TextBox 7"/>
            <p:cNvSpPr txBox="1"/>
            <p:nvPr/>
          </p:nvSpPr>
          <p:spPr>
            <a:xfrm>
              <a:off x="8401768" y="5075892"/>
              <a:ext cx="248543" cy="399316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wrap="none" rtlCol="0">
              <a:spAutoFit/>
            </a:bodyPr>
            <a:lstStyle/>
            <a:p>
              <a:endParaRPr lang="en-IN" dirty="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6257681" y="3376582"/>
            <a:ext cx="1072242" cy="487517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b="1" dirty="0"/>
              <a:t>Policy </a:t>
            </a:r>
          </a:p>
          <a:p>
            <a:pPr algn="ctr"/>
            <a:r>
              <a:rPr lang="en-US" sz="900" b="1" dirty="0"/>
              <a:t>Term</a:t>
            </a:r>
          </a:p>
          <a:p>
            <a:pPr algn="ctr"/>
            <a:r>
              <a:rPr lang="en-US" sz="900" b="1" dirty="0"/>
              <a:t> Ends</a:t>
            </a:r>
            <a:endParaRPr lang="en-IN" sz="9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63423" y="3631456"/>
            <a:ext cx="266131" cy="364406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r>
              <a:rPr lang="en-US" sz="1900" b="1" dirty="0">
                <a:ln w="10541" cmpd="sng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</a:rPr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7286" y="3643551"/>
            <a:ext cx="266131" cy="364406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r>
              <a:rPr lang="en-US" sz="1900" b="1" dirty="0">
                <a:ln w="10541" cmpd="sng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55912" y="3643551"/>
            <a:ext cx="266131" cy="364406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r>
              <a:rPr lang="en-US" sz="1900" b="1" dirty="0">
                <a:ln w="10541" cmpd="sng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0443" y="4462567"/>
            <a:ext cx="579383" cy="349017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ko-KR" sz="900" b="1" dirty="0"/>
              <a:t>Age: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ko-KR" sz="900" b="1" dirty="0"/>
              <a:t>35 Years</a:t>
            </a:r>
            <a:endParaRPr lang="ko-KR" altLang="ko-KR" sz="9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3040838" y="3605755"/>
            <a:ext cx="432319" cy="364406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r>
              <a:rPr lang="en-US" sz="1900" b="1" dirty="0">
                <a:ln w="10541" cmpd="sng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</a:rPr>
              <a:t>10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7678" y="3652622"/>
            <a:ext cx="1673609" cy="626016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r>
              <a:rPr lang="en-US" b="1" dirty="0">
                <a:ln w="10541" cmpd="sng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</a:rPr>
              <a:t>. . . . . . . . . . . . . . . . . 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82929" y="4462567"/>
            <a:ext cx="579383" cy="349017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ko-KR" sz="900" b="1" dirty="0"/>
              <a:t>Age: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ko-KR" sz="900" b="1" dirty="0"/>
              <a:t>71 Years</a:t>
            </a:r>
            <a:endParaRPr lang="ko-KR" altLang="ko-KR" sz="900" b="1" dirty="0"/>
          </a:p>
        </p:txBody>
      </p:sp>
      <p:sp>
        <p:nvSpPr>
          <p:cNvPr id="20" name="Left Brace 19"/>
          <p:cNvSpPr/>
          <p:nvPr/>
        </p:nvSpPr>
        <p:spPr>
          <a:xfrm rot="16200000">
            <a:off x="1911520" y="3486936"/>
            <a:ext cx="357190" cy="2677775"/>
          </a:xfrm>
          <a:prstGeom prst="leftBrace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71320" tIns="35661" rIns="71320" bIns="35661" rtlCol="0" anchor="ctr"/>
          <a:lstStyle/>
          <a:p>
            <a:pPr algn="ctr"/>
            <a:endParaRPr lang="en-IN" dirty="0"/>
          </a:p>
        </p:txBody>
      </p:sp>
      <p:sp>
        <p:nvSpPr>
          <p:cNvPr id="21" name="TextBox 20"/>
          <p:cNvSpPr txBox="1"/>
          <p:nvPr/>
        </p:nvSpPr>
        <p:spPr>
          <a:xfrm>
            <a:off x="530771" y="5028093"/>
            <a:ext cx="3097337" cy="441350"/>
          </a:xfrm>
          <a:prstGeom prst="rect">
            <a:avLst/>
          </a:prstGeom>
          <a:solidFill>
            <a:schemeClr val="tx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71320" tIns="35661" rIns="71320" bIns="35661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Annual Premium Paid = Rs. 5 Lac</a:t>
            </a:r>
          </a:p>
          <a:p>
            <a:pPr algn="ctr"/>
            <a:r>
              <a:rPr lang="en-US" sz="1200" b="1" dirty="0">
                <a:solidFill>
                  <a:schemeClr val="bg1"/>
                </a:solidFill>
              </a:rPr>
              <a:t>Total Premium Paid in 10 years = Rs. 50 Lacs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787920" y="2459989"/>
            <a:ext cx="5135776" cy="903015"/>
          </a:xfrm>
          <a:prstGeom prst="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71320" tIns="35661" rIns="71320" bIns="35661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Rs. 4.74 Lacs of Guaranteed Income every year for 25 Years</a:t>
            </a:r>
            <a:endParaRPr lang="en-US" sz="1100" b="1" dirty="0">
              <a:solidFill>
                <a:schemeClr val="bg1"/>
              </a:solidFill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 + Rs. 50 Lacs as Terminal Benefit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797397" y="4050255"/>
            <a:ext cx="432319" cy="364406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r>
              <a:rPr lang="en-US" sz="1900" b="1" dirty="0">
                <a:ln w="10541" cmpd="sng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</a:rPr>
              <a:t>12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140298" y="4050255"/>
            <a:ext cx="432319" cy="364406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r>
              <a:rPr lang="en-US" sz="1900" b="1" dirty="0">
                <a:ln w="10541" cmpd="sng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</a:rPr>
              <a:t>15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494082" y="4050255"/>
            <a:ext cx="375099" cy="656794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r>
              <a:rPr lang="en-US" sz="1900" b="1" dirty="0">
                <a:ln w="10541" cmpd="sng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</a:rPr>
              <a:t>16</a:t>
            </a:r>
            <a:r>
              <a:rPr lang="en-US" b="1" dirty="0">
                <a:ln w="10541" cmpd="sng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</a:rPr>
              <a:t> </a:t>
            </a:r>
            <a:endParaRPr lang="en-US" sz="1900" b="1" dirty="0">
              <a:ln w="10541" cmpd="sng">
                <a:solidFill>
                  <a:schemeClr val="accent2"/>
                </a:solidFill>
                <a:prstDash val="solid"/>
              </a:ln>
              <a:solidFill>
                <a:schemeClr val="accent2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743452" y="3673619"/>
            <a:ext cx="1771649" cy="626016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r>
              <a:rPr lang="en-US" b="1" dirty="0">
                <a:ln w="10541" cmpd="sng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</a:rPr>
              <a:t>. . . . . . . . . . . . . . . . . . .</a:t>
            </a:r>
            <a:endParaRPr lang="en-US" dirty="0">
              <a:ln w="10541" cmpd="sng">
                <a:solidFill>
                  <a:schemeClr val="accent2"/>
                </a:solidFill>
                <a:prstDash val="solid"/>
              </a:ln>
              <a:solidFill>
                <a:schemeClr val="accent2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829435" y="3960718"/>
            <a:ext cx="137160" cy="147782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sz="900" dirty="0">
              <a:ln>
                <a:solidFill>
                  <a:schemeClr val="accent2"/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1115186" y="3960718"/>
            <a:ext cx="137160" cy="147782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sz="900" dirty="0">
              <a:ln>
                <a:solidFill>
                  <a:schemeClr val="accent2"/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1400936" y="3966010"/>
            <a:ext cx="137160" cy="147782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sz="900" dirty="0">
              <a:ln>
                <a:solidFill>
                  <a:schemeClr val="accent2"/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3158298" y="3960718"/>
            <a:ext cx="137160" cy="147782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sz="900" dirty="0">
              <a:ln>
                <a:solidFill>
                  <a:schemeClr val="accent2"/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3896486" y="3960718"/>
            <a:ext cx="137160" cy="147782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sz="900" dirty="0">
              <a:ln>
                <a:solidFill>
                  <a:schemeClr val="accent2"/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4253673" y="3966010"/>
            <a:ext cx="137160" cy="147782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sz="900" dirty="0">
              <a:ln>
                <a:solidFill>
                  <a:schemeClr val="accent2"/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4601336" y="3960718"/>
            <a:ext cx="137160" cy="147782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sz="900" dirty="0">
              <a:ln>
                <a:solidFill>
                  <a:schemeClr val="accent2"/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6439661" y="3960718"/>
            <a:ext cx="137160" cy="147782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sz="900" dirty="0">
              <a:ln>
                <a:solidFill>
                  <a:schemeClr val="accent2"/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580540" y="4504580"/>
            <a:ext cx="1673609" cy="626016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r>
              <a:rPr lang="en-US" b="1" dirty="0">
                <a:ln w="10541" cmpd="sng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</a:rPr>
              <a:t>. . . . . . . . . . . . . . . . . .</a:t>
            </a:r>
          </a:p>
        </p:txBody>
      </p:sp>
      <p:pic>
        <p:nvPicPr>
          <p:cNvPr id="36" name="Picture 9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588464" y="4298914"/>
            <a:ext cx="605909" cy="356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9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931364" y="4298914"/>
            <a:ext cx="605909" cy="356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9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1274264" y="4298914"/>
            <a:ext cx="605909" cy="356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9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2922089" y="4298914"/>
            <a:ext cx="605909" cy="356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TextBox 39"/>
          <p:cNvSpPr txBox="1"/>
          <p:nvPr/>
        </p:nvSpPr>
        <p:spPr>
          <a:xfrm>
            <a:off x="6317713" y="4043905"/>
            <a:ext cx="432319" cy="364406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r>
              <a:rPr lang="en-US" sz="1900" b="1" dirty="0">
                <a:ln w="10541" cmpd="sng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</a:rPr>
              <a:t>36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743451" y="4105419"/>
            <a:ext cx="1777364" cy="626016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r>
              <a:rPr lang="en-US" b="1" dirty="0">
                <a:ln w="10541" cmpd="sng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</a:rPr>
              <a:t>. . . . . . . . . . . . . . . . . . . </a:t>
            </a:r>
            <a:endParaRPr lang="en-US" dirty="0">
              <a:ln w="10541" cmpd="sng">
                <a:solidFill>
                  <a:schemeClr val="accent2"/>
                </a:solidFill>
                <a:prstDash val="solid"/>
              </a:ln>
              <a:solidFill>
                <a:schemeClr val="accent2"/>
              </a:solidFill>
            </a:endParaRPr>
          </a:p>
        </p:txBody>
      </p:sp>
      <p:pic>
        <p:nvPicPr>
          <p:cNvPr id="42" name="Picture 9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3630749" y="3409915"/>
            <a:ext cx="605909" cy="356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Picture 9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4007939" y="3397215"/>
            <a:ext cx="605909" cy="356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Picture 9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4362269" y="3397215"/>
            <a:ext cx="605909" cy="356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Picture 9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6202499" y="3448015"/>
            <a:ext cx="605909" cy="356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Picture 2" descr="C:\Users\amms0310.MAXLIFE\Desktop\vdo\19\Picture21.png"/>
          <p:cNvPicPr>
            <a:picLocks noChangeAspect="1" noChangeArrowheads="1"/>
          </p:cNvPicPr>
          <p:nvPr/>
        </p:nvPicPr>
        <p:blipFill>
          <a:blip r:embed="rId4" cstate="email"/>
          <a:stretch>
            <a:fillRect/>
          </a:stretch>
        </p:blipFill>
        <p:spPr bwMode="auto">
          <a:xfrm>
            <a:off x="6943727" y="2652866"/>
            <a:ext cx="2071295" cy="1742591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TextBox 46"/>
          <p:cNvSpPr txBox="1"/>
          <p:nvPr/>
        </p:nvSpPr>
        <p:spPr>
          <a:xfrm>
            <a:off x="6843713" y="3441560"/>
            <a:ext cx="571500" cy="549072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pPr algn="ctr"/>
            <a:r>
              <a:rPr lang="en-US" sz="3100" b="1" dirty="0"/>
              <a:t>+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868885" y="4223970"/>
            <a:ext cx="2300288" cy="564461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pPr algn="ctr"/>
            <a:r>
              <a:rPr lang="en-US" sz="1600" b="1" dirty="0"/>
              <a:t>Terminal Benefit (Total Premiums Paid)</a:t>
            </a:r>
          </a:p>
        </p:txBody>
      </p:sp>
      <p:sp>
        <p:nvSpPr>
          <p:cNvPr id="49" name="Bent Arrow 48"/>
          <p:cNvSpPr/>
          <p:nvPr/>
        </p:nvSpPr>
        <p:spPr>
          <a:xfrm flipV="1">
            <a:off x="6520544" y="4335852"/>
            <a:ext cx="555172" cy="111502"/>
          </a:xfrm>
          <a:prstGeom prst="ben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" name="그룹 87"/>
          <p:cNvGrpSpPr/>
          <p:nvPr/>
        </p:nvGrpSpPr>
        <p:grpSpPr>
          <a:xfrm>
            <a:off x="2193125" y="883054"/>
            <a:ext cx="1454679" cy="1252244"/>
            <a:chOff x="4167215" y="5286388"/>
            <a:chExt cx="1643074" cy="1285884"/>
          </a:xfrm>
        </p:grpSpPr>
        <p:sp>
          <p:nvSpPr>
            <p:cNvPr id="51" name="타원 88"/>
            <p:cNvSpPr/>
            <p:nvPr/>
          </p:nvSpPr>
          <p:spPr>
            <a:xfrm>
              <a:off x="4371974" y="5338776"/>
              <a:ext cx="1214446" cy="121444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900" dirty="0"/>
            </a:p>
          </p:txBody>
        </p:sp>
        <p:sp>
          <p:nvSpPr>
            <p:cNvPr id="52" name="도넛 89"/>
            <p:cNvSpPr/>
            <p:nvPr/>
          </p:nvSpPr>
          <p:spPr>
            <a:xfrm>
              <a:off x="4357686" y="5286388"/>
              <a:ext cx="1285884" cy="1285884"/>
            </a:xfrm>
            <a:prstGeom prst="donut">
              <a:avLst>
                <a:gd name="adj" fmla="val 12407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335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900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4167215" y="5624620"/>
              <a:ext cx="1643074" cy="3792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Mr. Agrim,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Age: 35 Years</a:t>
              </a:r>
              <a:endParaRPr kumimoji="1" lang="ko-KR" altLang="ko-KR" sz="900" b="1" dirty="0">
                <a:solidFill>
                  <a:schemeClr val="bg1"/>
                </a:solidFill>
                <a:ea typeface="HY헤드라인M" pitchFamily="18" charset="-127"/>
                <a:cs typeface="Arial" pitchFamily="34" charset="0"/>
              </a:endParaRPr>
            </a:p>
          </p:txBody>
        </p:sp>
      </p:grpSp>
      <p:grpSp>
        <p:nvGrpSpPr>
          <p:cNvPr id="7" name="그룹 87"/>
          <p:cNvGrpSpPr/>
          <p:nvPr/>
        </p:nvGrpSpPr>
        <p:grpSpPr>
          <a:xfrm>
            <a:off x="3537839" y="883063"/>
            <a:ext cx="1454679" cy="1252247"/>
            <a:chOff x="4167215" y="5286388"/>
            <a:chExt cx="1643074" cy="1285884"/>
          </a:xfrm>
        </p:grpSpPr>
        <p:sp>
          <p:nvSpPr>
            <p:cNvPr id="55" name="타원 88"/>
            <p:cNvSpPr/>
            <p:nvPr/>
          </p:nvSpPr>
          <p:spPr>
            <a:xfrm>
              <a:off x="4371974" y="5338776"/>
              <a:ext cx="1214446" cy="121444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900" b="1" dirty="0"/>
            </a:p>
          </p:txBody>
        </p:sp>
        <p:sp>
          <p:nvSpPr>
            <p:cNvPr id="56" name="도넛 89"/>
            <p:cNvSpPr/>
            <p:nvPr/>
          </p:nvSpPr>
          <p:spPr>
            <a:xfrm>
              <a:off x="4357686" y="5286388"/>
              <a:ext cx="1285884" cy="1285884"/>
            </a:xfrm>
            <a:prstGeom prst="donut">
              <a:avLst>
                <a:gd name="adj" fmla="val 12407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335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900" b="1" dirty="0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4167215" y="5434044"/>
              <a:ext cx="1643074" cy="8849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8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Need 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8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Identified:</a:t>
              </a:r>
              <a:endParaRPr kumimoji="1" lang="en-IN" altLang="ko-KR" sz="800" b="1" dirty="0">
                <a:solidFill>
                  <a:schemeClr val="bg1"/>
                </a:solidFill>
                <a:ea typeface="HY헤드라인M" pitchFamily="18" charset="-127"/>
                <a:cs typeface="Arial" pitchFamily="34" charset="0"/>
              </a:endParaRPr>
            </a:p>
            <a:p>
              <a:pPr algn="ctr"/>
              <a:r>
                <a:rPr kumimoji="1" lang="en-US" altLang="ko-KR" sz="8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Wants guaranteed</a:t>
              </a:r>
            </a:p>
            <a:p>
              <a:pPr algn="ctr"/>
              <a:r>
                <a:rPr kumimoji="1" lang="en-US" altLang="ko-KR" sz="8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 income to fulfill his </a:t>
              </a:r>
            </a:p>
            <a:p>
              <a:pPr algn="ctr"/>
              <a:r>
                <a:rPr kumimoji="1" lang="en-US" altLang="ko-KR" sz="8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   Early Retirement </a:t>
              </a:r>
            </a:p>
            <a:p>
              <a:pPr algn="ctr"/>
              <a:r>
                <a:rPr kumimoji="1" lang="en-US" altLang="ko-KR" sz="8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needs</a:t>
              </a:r>
            </a:p>
          </p:txBody>
        </p:sp>
      </p:grpSp>
      <p:grpSp>
        <p:nvGrpSpPr>
          <p:cNvPr id="50" name="그룹 87"/>
          <p:cNvGrpSpPr/>
          <p:nvPr/>
        </p:nvGrpSpPr>
        <p:grpSpPr>
          <a:xfrm>
            <a:off x="4882553" y="883044"/>
            <a:ext cx="1454679" cy="1252242"/>
            <a:chOff x="4179510" y="5286388"/>
            <a:chExt cx="1643074" cy="1285884"/>
          </a:xfrm>
        </p:grpSpPr>
        <p:sp>
          <p:nvSpPr>
            <p:cNvPr id="59" name="타원 88"/>
            <p:cNvSpPr/>
            <p:nvPr/>
          </p:nvSpPr>
          <p:spPr>
            <a:xfrm>
              <a:off x="4371974" y="5338776"/>
              <a:ext cx="1214446" cy="1214446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900" b="1" dirty="0"/>
            </a:p>
          </p:txBody>
        </p:sp>
        <p:sp>
          <p:nvSpPr>
            <p:cNvPr id="60" name="도넛 89"/>
            <p:cNvSpPr/>
            <p:nvPr/>
          </p:nvSpPr>
          <p:spPr>
            <a:xfrm>
              <a:off x="4357686" y="5286388"/>
              <a:ext cx="1285884" cy="1285884"/>
            </a:xfrm>
            <a:prstGeom prst="donut">
              <a:avLst>
                <a:gd name="adj" fmla="val 12407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335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900" b="1" dirty="0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4179510" y="5500432"/>
              <a:ext cx="1643074" cy="9481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Solution: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Max Life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Smart 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Wealth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Plan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en-US" altLang="ko-KR" sz="900" b="1" dirty="0">
                <a:solidFill>
                  <a:schemeClr val="bg1"/>
                </a:solidFill>
                <a:ea typeface="HY헤드라인M" pitchFamily="18" charset="-127"/>
                <a:cs typeface="Arial" pitchFamily="34" charset="0"/>
              </a:endParaRPr>
            </a:p>
          </p:txBody>
        </p:sp>
      </p:grpSp>
      <p:grpSp>
        <p:nvGrpSpPr>
          <p:cNvPr id="54" name="그룹 87"/>
          <p:cNvGrpSpPr/>
          <p:nvPr/>
        </p:nvGrpSpPr>
        <p:grpSpPr>
          <a:xfrm>
            <a:off x="6227267" y="883054"/>
            <a:ext cx="1454679" cy="1252244"/>
            <a:chOff x="4179510" y="5286388"/>
            <a:chExt cx="1643074" cy="1285884"/>
          </a:xfrm>
        </p:grpSpPr>
        <p:sp>
          <p:nvSpPr>
            <p:cNvPr id="63" name="타원 88"/>
            <p:cNvSpPr/>
            <p:nvPr/>
          </p:nvSpPr>
          <p:spPr>
            <a:xfrm>
              <a:off x="4371974" y="5338776"/>
              <a:ext cx="1214446" cy="1214446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900" b="1" dirty="0"/>
            </a:p>
          </p:txBody>
        </p:sp>
        <p:sp>
          <p:nvSpPr>
            <p:cNvPr id="64" name="도넛 89"/>
            <p:cNvSpPr/>
            <p:nvPr/>
          </p:nvSpPr>
          <p:spPr>
            <a:xfrm>
              <a:off x="4357686" y="5286388"/>
              <a:ext cx="1285884" cy="1285884"/>
            </a:xfrm>
            <a:prstGeom prst="donut">
              <a:avLst>
                <a:gd name="adj" fmla="val 12407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335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900" b="1" dirty="0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4179510" y="5560298"/>
              <a:ext cx="1643074" cy="521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PPT: 10 years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Premium: 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5  Lacs p.a.</a:t>
              </a:r>
            </a:p>
          </p:txBody>
        </p:sp>
      </p:grpSp>
      <p:sp>
        <p:nvSpPr>
          <p:cNvPr id="66" name="TextBox 65"/>
          <p:cNvSpPr txBox="1"/>
          <p:nvPr/>
        </p:nvSpPr>
        <p:spPr>
          <a:xfrm>
            <a:off x="250995" y="2106638"/>
            <a:ext cx="1442725" cy="349017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71320" tIns="35661" rIns="71320" bIns="35661" rtlCol="0">
            <a:spAutoFit/>
          </a:bodyPr>
          <a:lstStyle/>
          <a:p>
            <a:pPr algn="ctr"/>
            <a:r>
              <a:rPr lang="en-US" b="1" dirty="0"/>
              <a:t>Mr. Agrim</a:t>
            </a:r>
          </a:p>
        </p:txBody>
      </p:sp>
      <p:pic>
        <p:nvPicPr>
          <p:cNvPr id="67" name="Picture 2" descr="E:\1.ANKUR\3.Apr'17 to 31st Mar'18\Shutterstock\Shutterstock Images Library\shutterstock_276947396e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3987" y="804935"/>
            <a:ext cx="1395957" cy="1227066"/>
          </a:xfrm>
          <a:prstGeom prst="rect">
            <a:avLst/>
          </a:prstGeom>
          <a:ln w="952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8" name="Rectangle 67"/>
          <p:cNvSpPr/>
          <p:nvPr/>
        </p:nvSpPr>
        <p:spPr>
          <a:xfrm>
            <a:off x="605253" y="343699"/>
            <a:ext cx="5356294" cy="410573"/>
          </a:xfrm>
          <a:prstGeom prst="rect">
            <a:avLst/>
          </a:prstGeom>
        </p:spPr>
        <p:txBody>
          <a:bodyPr wrap="none" lIns="71320" tIns="35661" rIns="71320" bIns="35661">
            <a:spAutoFit/>
          </a:bodyPr>
          <a:lstStyle/>
          <a:p>
            <a:r>
              <a:rPr lang="en-US" sz="2200" b="1" dirty="0">
                <a:solidFill>
                  <a:schemeClr val="accent5">
                    <a:lumMod val="50000"/>
                  </a:schemeClr>
                </a:solidFill>
              </a:rPr>
              <a:t>Smart Wealth Plan 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</a:rPr>
              <a:t>- Long Term Income Benefit Option</a:t>
            </a:r>
            <a:endParaRPr lang="en-US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8" name="Picture 61" descr="Logo&#10;&#10;Description automatically generated">
            <a:extLst>
              <a:ext uri="{FF2B5EF4-FFF2-40B4-BE49-F238E27FC236}">
                <a16:creationId xmlns:a16="http://schemas.microsoft.com/office/drawing/2014/main" id="{871E55DB-D57F-49C0-A3BE-DC124C020F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79322" y="4814839"/>
            <a:ext cx="1076673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46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9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9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4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3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9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2" grpId="0"/>
      <p:bldP spid="13" grpId="0"/>
      <p:bldP spid="14" grpId="0"/>
      <p:bldP spid="15" grpId="0"/>
      <p:bldP spid="17" grpId="0"/>
      <p:bldP spid="18" grpId="0"/>
      <p:bldP spid="20" grpId="0" animBg="1"/>
      <p:bldP spid="21" grpId="0" animBg="1"/>
      <p:bldP spid="22" grpId="0" animBg="1"/>
      <p:bldP spid="23" grpId="0"/>
      <p:bldP spid="24" grpId="0"/>
      <p:bldP spid="25" grpId="0"/>
      <p:bldP spid="26" grpId="0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/>
      <p:bldP spid="40" grpId="0"/>
      <p:bldP spid="41" grpId="0"/>
      <p:bldP spid="47" grpId="0"/>
      <p:bldP spid="48" grpId="0"/>
      <p:bldP spid="4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7" name="Straight Connector 46"/>
          <p:cNvCxnSpPr/>
          <p:nvPr/>
        </p:nvCxnSpPr>
        <p:spPr>
          <a:xfrm>
            <a:off x="1280135" y="2197060"/>
            <a:ext cx="6586557" cy="20554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47"/>
          <p:cNvGrpSpPr/>
          <p:nvPr/>
        </p:nvGrpSpPr>
        <p:grpSpPr>
          <a:xfrm>
            <a:off x="1806771" y="2280193"/>
            <a:ext cx="2353828" cy="307941"/>
            <a:chOff x="1604533" y="9810024"/>
            <a:chExt cx="5229151" cy="615696"/>
          </a:xfrm>
        </p:grpSpPr>
        <p:pic>
          <p:nvPicPr>
            <p:cNvPr id="49" name="Picture 48" descr="File:Coin stack icon GOLD-01.svg - Wikimedia Commons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4533" y="9812216"/>
              <a:ext cx="575959" cy="613504"/>
            </a:xfrm>
            <a:prstGeom prst="rect">
              <a:avLst/>
            </a:prstGeom>
          </p:spPr>
        </p:pic>
        <p:pic>
          <p:nvPicPr>
            <p:cNvPr id="50" name="Picture 49" descr="File:Coin stack icon GOLD-01.svg - Wikimedia Commons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40758" y="9812216"/>
              <a:ext cx="575959" cy="613504"/>
            </a:xfrm>
            <a:prstGeom prst="rect">
              <a:avLst/>
            </a:prstGeom>
          </p:spPr>
        </p:pic>
        <p:pic>
          <p:nvPicPr>
            <p:cNvPr id="51" name="Picture 50" descr="File:Coin stack icon GOLD-01.svg - Wikimedia Commons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1157" y="9812216"/>
              <a:ext cx="575959" cy="613504"/>
            </a:xfrm>
            <a:prstGeom prst="rect">
              <a:avLst/>
            </a:prstGeom>
          </p:spPr>
        </p:pic>
        <p:pic>
          <p:nvPicPr>
            <p:cNvPr id="52" name="Picture 51" descr="File:Coin stack icon GOLD-01.svg - Wikimedia Commons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0728" y="9812216"/>
              <a:ext cx="575959" cy="613504"/>
            </a:xfrm>
            <a:prstGeom prst="rect">
              <a:avLst/>
            </a:prstGeom>
          </p:spPr>
        </p:pic>
        <p:pic>
          <p:nvPicPr>
            <p:cNvPr id="53" name="Picture 52" descr="File:Coin stack icon GOLD-01.svg - Wikimedia Commons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1596" y="9810024"/>
              <a:ext cx="575959" cy="613504"/>
            </a:xfrm>
            <a:prstGeom prst="rect">
              <a:avLst/>
            </a:prstGeom>
          </p:spPr>
        </p:pic>
        <p:pic>
          <p:nvPicPr>
            <p:cNvPr id="54" name="Picture 53" descr="File:Coin stack icon GOLD-01.svg - Wikimedia Commons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8811" y="9812216"/>
              <a:ext cx="575959" cy="613504"/>
            </a:xfrm>
            <a:prstGeom prst="rect">
              <a:avLst/>
            </a:prstGeom>
          </p:spPr>
        </p:pic>
        <p:pic>
          <p:nvPicPr>
            <p:cNvPr id="55" name="Picture 54" descr="File:Coin stack icon GOLD-01.svg - Wikimedia Commons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2245" y="9810024"/>
              <a:ext cx="575959" cy="613504"/>
            </a:xfrm>
            <a:prstGeom prst="rect">
              <a:avLst/>
            </a:prstGeom>
          </p:spPr>
        </p:pic>
        <p:pic>
          <p:nvPicPr>
            <p:cNvPr id="56" name="Picture 55" descr="File:Coin stack icon GOLD-01.svg - Wikimedia Commons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1843" y="9810024"/>
              <a:ext cx="575959" cy="613504"/>
            </a:xfrm>
            <a:prstGeom prst="rect">
              <a:avLst/>
            </a:prstGeom>
          </p:spPr>
        </p:pic>
        <p:pic>
          <p:nvPicPr>
            <p:cNvPr id="57" name="Picture 56" descr="File:Coin stack icon GOLD-01.svg - Wikimedia Commons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7728" y="9810024"/>
              <a:ext cx="575959" cy="613504"/>
            </a:xfrm>
            <a:prstGeom prst="rect">
              <a:avLst/>
            </a:prstGeom>
          </p:spPr>
        </p:pic>
        <p:pic>
          <p:nvPicPr>
            <p:cNvPr id="58" name="Picture 57" descr="File:Coin stack icon GOLD-01.svg - Wikimedia Commons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5781" y="9810024"/>
              <a:ext cx="575959" cy="613504"/>
            </a:xfrm>
            <a:prstGeom prst="rect">
              <a:avLst/>
            </a:prstGeom>
          </p:spPr>
        </p:pic>
        <p:pic>
          <p:nvPicPr>
            <p:cNvPr id="59" name="Picture 58" descr="File:Coin stack icon GOLD-01.svg - Wikimedia Commons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6672" y="9812216"/>
              <a:ext cx="575959" cy="613504"/>
            </a:xfrm>
            <a:prstGeom prst="rect">
              <a:avLst/>
            </a:prstGeom>
          </p:spPr>
        </p:pic>
        <p:pic>
          <p:nvPicPr>
            <p:cNvPr id="60" name="Picture 59" descr="File:Coin stack icon GOLD-01.svg - Wikimedia Commons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57725" y="9810024"/>
              <a:ext cx="575959" cy="613504"/>
            </a:xfrm>
            <a:prstGeom prst="rect">
              <a:avLst/>
            </a:prstGeom>
          </p:spPr>
        </p:pic>
      </p:grpSp>
      <p:cxnSp>
        <p:nvCxnSpPr>
          <p:cNvPr id="61" name="Straight Connector 60"/>
          <p:cNvCxnSpPr/>
          <p:nvPr/>
        </p:nvCxnSpPr>
        <p:spPr>
          <a:xfrm flipH="1">
            <a:off x="4735993" y="903696"/>
            <a:ext cx="3380" cy="1293362"/>
          </a:xfrm>
          <a:prstGeom prst="line">
            <a:avLst/>
          </a:prstGeom>
          <a:ln w="381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61"/>
          <p:cNvGrpSpPr/>
          <p:nvPr/>
        </p:nvGrpSpPr>
        <p:grpSpPr>
          <a:xfrm>
            <a:off x="5344528" y="1830247"/>
            <a:ext cx="1955498" cy="304232"/>
            <a:chOff x="1604533" y="9810024"/>
            <a:chExt cx="4397207" cy="615696"/>
          </a:xfrm>
        </p:grpSpPr>
        <p:pic>
          <p:nvPicPr>
            <p:cNvPr id="63" name="Picture 62" descr="File:Coin stack icon GOLD-01.svg - Wikimedia Commons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4533" y="9812216"/>
              <a:ext cx="575959" cy="613504"/>
            </a:xfrm>
            <a:prstGeom prst="rect">
              <a:avLst/>
            </a:prstGeom>
          </p:spPr>
        </p:pic>
        <p:pic>
          <p:nvPicPr>
            <p:cNvPr id="64" name="Picture 63" descr="File:Coin stack icon GOLD-01.svg - Wikimedia Commons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40758" y="9812216"/>
              <a:ext cx="575959" cy="613504"/>
            </a:xfrm>
            <a:prstGeom prst="rect">
              <a:avLst/>
            </a:prstGeom>
          </p:spPr>
        </p:pic>
        <p:pic>
          <p:nvPicPr>
            <p:cNvPr id="65" name="Picture 64" descr="File:Coin stack icon GOLD-01.svg - Wikimedia Commons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1157" y="9812216"/>
              <a:ext cx="575959" cy="613504"/>
            </a:xfrm>
            <a:prstGeom prst="rect">
              <a:avLst/>
            </a:prstGeom>
          </p:spPr>
        </p:pic>
        <p:pic>
          <p:nvPicPr>
            <p:cNvPr id="66" name="Picture 65" descr="File:Coin stack icon GOLD-01.svg - Wikimedia Commons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0728" y="9812216"/>
              <a:ext cx="575959" cy="613504"/>
            </a:xfrm>
            <a:prstGeom prst="rect">
              <a:avLst/>
            </a:prstGeom>
          </p:spPr>
        </p:pic>
        <p:pic>
          <p:nvPicPr>
            <p:cNvPr id="67" name="Picture 66" descr="File:Coin stack icon GOLD-01.svg - Wikimedia Commons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1596" y="9810024"/>
              <a:ext cx="575959" cy="613504"/>
            </a:xfrm>
            <a:prstGeom prst="rect">
              <a:avLst/>
            </a:prstGeom>
          </p:spPr>
        </p:pic>
        <p:pic>
          <p:nvPicPr>
            <p:cNvPr id="68" name="Picture 67" descr="File:Coin stack icon GOLD-01.svg - Wikimedia Commons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8811" y="9812216"/>
              <a:ext cx="575959" cy="613504"/>
            </a:xfrm>
            <a:prstGeom prst="rect">
              <a:avLst/>
            </a:prstGeom>
          </p:spPr>
        </p:pic>
        <p:pic>
          <p:nvPicPr>
            <p:cNvPr id="69" name="Picture 68" descr="File:Coin stack icon GOLD-01.svg - Wikimedia Commons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2245" y="9810024"/>
              <a:ext cx="575959" cy="613504"/>
            </a:xfrm>
            <a:prstGeom prst="rect">
              <a:avLst/>
            </a:prstGeom>
          </p:spPr>
        </p:pic>
        <p:pic>
          <p:nvPicPr>
            <p:cNvPr id="70" name="Picture 69" descr="File:Coin stack icon GOLD-01.svg - Wikimedia Commons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1843" y="9810024"/>
              <a:ext cx="575959" cy="613504"/>
            </a:xfrm>
            <a:prstGeom prst="rect">
              <a:avLst/>
            </a:prstGeom>
          </p:spPr>
        </p:pic>
        <p:pic>
          <p:nvPicPr>
            <p:cNvPr id="71" name="Picture 70" descr="File:Coin stack icon GOLD-01.svg - Wikimedia Commons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5781" y="9810024"/>
              <a:ext cx="575959" cy="613504"/>
            </a:xfrm>
            <a:prstGeom prst="rect">
              <a:avLst/>
            </a:prstGeom>
          </p:spPr>
        </p:pic>
        <p:pic>
          <p:nvPicPr>
            <p:cNvPr id="72" name="Picture 71" descr="File:Coin stack icon GOLD-01.svg - Wikimedia Commons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6672" y="9812216"/>
              <a:ext cx="575959" cy="613504"/>
            </a:xfrm>
            <a:prstGeom prst="rect">
              <a:avLst/>
            </a:prstGeom>
          </p:spPr>
        </p:pic>
      </p:grpSp>
      <p:sp>
        <p:nvSpPr>
          <p:cNvPr id="74" name="TextBox 73"/>
          <p:cNvSpPr txBox="1"/>
          <p:nvPr/>
        </p:nvSpPr>
        <p:spPr>
          <a:xfrm>
            <a:off x="630780" y="2226419"/>
            <a:ext cx="1305620" cy="903011"/>
          </a:xfrm>
          <a:prstGeom prst="rect">
            <a:avLst/>
          </a:prstGeom>
          <a:noFill/>
        </p:spPr>
        <p:txBody>
          <a:bodyPr wrap="square" lIns="71317" tIns="35659" rIns="71317" bIns="35659" rtlCol="0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Year 1</a:t>
            </a:r>
          </a:p>
          <a:p>
            <a:pPr algn="ctr"/>
            <a:r>
              <a:rPr lang="en-US" b="1" dirty="0">
                <a:solidFill>
                  <a:srgbClr val="002060"/>
                </a:solidFill>
              </a:rPr>
              <a:t>Age: 35 years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4201886" y="2259638"/>
            <a:ext cx="1447800" cy="564457"/>
          </a:xfrm>
          <a:prstGeom prst="rect">
            <a:avLst/>
          </a:prstGeom>
          <a:noFill/>
        </p:spPr>
        <p:txBody>
          <a:bodyPr wrap="square" lIns="71317" tIns="35659" rIns="71317" bIns="35659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</a:rPr>
              <a:t>Year 13</a:t>
            </a:r>
          </a:p>
          <a:p>
            <a:pPr algn="ctr"/>
            <a:r>
              <a:rPr lang="en-US" sz="1600" b="1" dirty="0">
                <a:solidFill>
                  <a:srgbClr val="002060"/>
                </a:solidFill>
              </a:rPr>
              <a:t>Age:  47 years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6787754" y="2280191"/>
            <a:ext cx="1893529" cy="626012"/>
          </a:xfrm>
          <a:prstGeom prst="rect">
            <a:avLst/>
          </a:prstGeom>
          <a:noFill/>
        </p:spPr>
        <p:txBody>
          <a:bodyPr wrap="square" lIns="71317" tIns="35659" rIns="71317" bIns="35659" rtlCol="0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Year 22</a:t>
            </a:r>
          </a:p>
          <a:p>
            <a:pPr algn="ctr"/>
            <a:r>
              <a:rPr lang="en-US" b="1" dirty="0">
                <a:solidFill>
                  <a:srgbClr val="002060"/>
                </a:solidFill>
              </a:rPr>
              <a:t>Age: 56 years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5319049" y="1127570"/>
            <a:ext cx="2207087" cy="626012"/>
          </a:xfrm>
          <a:prstGeom prst="rect">
            <a:avLst/>
          </a:prstGeom>
          <a:noFill/>
          <a:ln w="3175">
            <a:solidFill>
              <a:schemeClr val="accent2"/>
            </a:solidFill>
            <a:prstDash val="solid"/>
          </a:ln>
        </p:spPr>
        <p:txBody>
          <a:bodyPr wrap="square" lIns="71317" tIns="35659" rIns="71317" bIns="35659" rtlCol="0">
            <a:spAutoFit/>
          </a:bodyPr>
          <a:lstStyle/>
          <a:p>
            <a:pPr algn="ctr"/>
            <a:r>
              <a:rPr lang="en-US" sz="1200" dirty="0"/>
              <a:t>Lump- sum payable at Maturity</a:t>
            </a:r>
          </a:p>
          <a:p>
            <a:pPr algn="ctr"/>
            <a:r>
              <a:rPr lang="en-US" sz="1200" dirty="0"/>
              <a:t>@4% = Rs 9,73,896</a:t>
            </a:r>
          </a:p>
          <a:p>
            <a:pPr algn="ctr"/>
            <a:r>
              <a:rPr lang="en-US" sz="1200" dirty="0"/>
              <a:t>@8% = Rs 1,19,22,959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987995" y="1052639"/>
            <a:ext cx="2816523" cy="441346"/>
          </a:xfrm>
          <a:prstGeom prst="rect">
            <a:avLst/>
          </a:prstGeom>
          <a:noFill/>
          <a:ln w="3175">
            <a:solidFill>
              <a:schemeClr val="accent2"/>
            </a:solidFill>
            <a:prstDash val="solid"/>
          </a:ln>
        </p:spPr>
        <p:txBody>
          <a:bodyPr wrap="square" lIns="71317" tIns="35659" rIns="71317" bIns="35659" rtlCol="0">
            <a:spAutoFit/>
          </a:bodyPr>
          <a:lstStyle/>
          <a:p>
            <a:pPr algn="ctr"/>
            <a:r>
              <a:rPr lang="en-US" sz="1200" dirty="0"/>
              <a:t>Annualized Premium :  Rs  10,03,500</a:t>
            </a:r>
          </a:p>
          <a:p>
            <a:pPr algn="ctr"/>
            <a:r>
              <a:rPr lang="en-US" sz="1200" dirty="0"/>
              <a:t>Total Premium Paid:  Rs    12,042,000.00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5319049" y="576583"/>
            <a:ext cx="2207087" cy="441346"/>
          </a:xfrm>
          <a:prstGeom prst="rect">
            <a:avLst/>
          </a:prstGeom>
          <a:noFill/>
          <a:ln w="3175">
            <a:solidFill>
              <a:schemeClr val="accent2"/>
            </a:solidFill>
            <a:prstDash val="solid"/>
          </a:ln>
        </p:spPr>
        <p:txBody>
          <a:bodyPr wrap="square" lIns="71317" tIns="35659" rIns="71317" bIns="35659" rtlCol="0">
            <a:spAutoFit/>
          </a:bodyPr>
          <a:lstStyle/>
          <a:p>
            <a:pPr algn="ctr"/>
            <a:r>
              <a:rPr lang="en-US" sz="1200" dirty="0"/>
              <a:t>Guaranteed Monthly Income for 10 years =   Rs    1,25,000 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3633838" y="2728335"/>
            <a:ext cx="2641238" cy="256680"/>
          </a:xfrm>
          <a:prstGeom prst="rect">
            <a:avLst/>
          </a:prstGeom>
          <a:noFill/>
        </p:spPr>
        <p:txBody>
          <a:bodyPr wrap="square" lIns="71317" tIns="35659" rIns="71317" bIns="35659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2060"/>
                </a:solidFill>
              </a:rPr>
              <a:t>End of Premium Paying term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702473" y="177896"/>
            <a:ext cx="8262389" cy="364402"/>
          </a:xfrm>
          <a:prstGeom prst="rect">
            <a:avLst/>
          </a:prstGeom>
          <a:noFill/>
        </p:spPr>
        <p:txBody>
          <a:bodyPr wrap="square" lIns="71317" tIns="35659" rIns="71317" bIns="35659" rtlCol="0">
            <a:spAutoFit/>
          </a:bodyPr>
          <a:lstStyle/>
          <a:p>
            <a:r>
              <a:rPr lang="en-US" sz="1900" b="1" dirty="0">
                <a:solidFill>
                  <a:schemeClr val="accent2">
                    <a:lumMod val="75000"/>
                  </a:schemeClr>
                </a:solidFill>
              </a:rPr>
              <a:t>MONTHLY INCOME ADVANTAGE PLAN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163211" y="613520"/>
            <a:ext cx="1741230" cy="349013"/>
          </a:xfrm>
          <a:prstGeom prst="rect">
            <a:avLst/>
          </a:prstGeom>
          <a:noFill/>
        </p:spPr>
        <p:txBody>
          <a:bodyPr wrap="square" lIns="71317" tIns="35659" rIns="71317" bIns="35659" rtlCol="0">
            <a:spAutoFit/>
          </a:bodyPr>
          <a:lstStyle/>
          <a:p>
            <a:r>
              <a:rPr lang="en-US" b="1" u="sng" dirty="0">
                <a:solidFill>
                  <a:schemeClr val="accent5">
                    <a:lumMod val="50000"/>
                  </a:schemeClr>
                </a:solidFill>
              </a:rPr>
              <a:t>LIVING BENEFITS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163211" y="3298045"/>
            <a:ext cx="1741230" cy="349013"/>
          </a:xfrm>
          <a:prstGeom prst="rect">
            <a:avLst/>
          </a:prstGeom>
          <a:noFill/>
        </p:spPr>
        <p:txBody>
          <a:bodyPr wrap="square" lIns="71317" tIns="35659" rIns="71317" bIns="35659" rtlCol="0">
            <a:spAutoFit/>
          </a:bodyPr>
          <a:lstStyle/>
          <a:p>
            <a:r>
              <a:rPr lang="en-US" b="1" u="sng" dirty="0">
                <a:solidFill>
                  <a:schemeClr val="accent5">
                    <a:lumMod val="50000"/>
                  </a:schemeClr>
                </a:solidFill>
              </a:rPr>
              <a:t>DEATH BENEFITS</a:t>
            </a:r>
          </a:p>
        </p:txBody>
      </p:sp>
      <p:cxnSp>
        <p:nvCxnSpPr>
          <p:cNvPr id="89" name="Straight Connector 88"/>
          <p:cNvCxnSpPr/>
          <p:nvPr/>
        </p:nvCxnSpPr>
        <p:spPr>
          <a:xfrm>
            <a:off x="1034001" y="4830000"/>
            <a:ext cx="8110001" cy="1063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95"/>
          <p:cNvGrpSpPr/>
          <p:nvPr/>
        </p:nvGrpSpPr>
        <p:grpSpPr>
          <a:xfrm>
            <a:off x="1573276" y="4972122"/>
            <a:ext cx="1591715" cy="383004"/>
            <a:chOff x="723832" y="4594377"/>
            <a:chExt cx="2846822" cy="645837"/>
          </a:xfrm>
        </p:grpSpPr>
        <p:pic>
          <p:nvPicPr>
            <p:cNvPr id="97" name="Picture 96" descr="File:Coin stack icon GOLD-01.svg - Wikimedia Commons"/>
            <p:cNvPicPr>
              <a:picLocks noChangeAspect="1"/>
            </p:cNvPicPr>
            <p:nvPr/>
          </p:nvPicPr>
          <p:blipFill>
            <a:blip r:embed="rId8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832" y="4594378"/>
              <a:ext cx="575959" cy="613504"/>
            </a:xfrm>
            <a:prstGeom prst="rect">
              <a:avLst/>
            </a:prstGeom>
          </p:spPr>
        </p:pic>
        <p:pic>
          <p:nvPicPr>
            <p:cNvPr id="98" name="Picture 97" descr="File:Coin stack icon GOLD-01.svg - Wikimedia Commons"/>
            <p:cNvPicPr>
              <a:picLocks noChangeAspect="1"/>
            </p:cNvPicPr>
            <p:nvPr/>
          </p:nvPicPr>
          <p:blipFill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7466" y="4594378"/>
              <a:ext cx="592902" cy="631551"/>
            </a:xfrm>
            <a:prstGeom prst="rect">
              <a:avLst/>
            </a:prstGeom>
          </p:spPr>
        </p:pic>
        <p:pic>
          <p:nvPicPr>
            <p:cNvPr id="99" name="Picture 98" descr="File:Coin stack icon GOLD-01.svg - Wikimedia Commons"/>
            <p:cNvPicPr>
              <a:picLocks noChangeAspect="1"/>
            </p:cNvPicPr>
            <p:nvPr/>
          </p:nvPicPr>
          <p:blipFill>
            <a:blip r:embed="rId12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51993" y="4594378"/>
              <a:ext cx="606312" cy="645836"/>
            </a:xfrm>
            <a:prstGeom prst="rect">
              <a:avLst/>
            </a:prstGeom>
          </p:spPr>
        </p:pic>
        <p:pic>
          <p:nvPicPr>
            <p:cNvPr id="100" name="Picture 99" descr="File:Coin stack icon GOLD-01.svg - Wikimedia Commons"/>
            <p:cNvPicPr>
              <a:picLocks noChangeAspect="1"/>
            </p:cNvPicPr>
            <p:nvPr/>
          </p:nvPicPr>
          <p:blipFill>
            <a:blip r:embed="rId12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4341" y="4594377"/>
              <a:ext cx="606313" cy="645837"/>
            </a:xfrm>
            <a:prstGeom prst="rect">
              <a:avLst/>
            </a:prstGeom>
          </p:spPr>
        </p:pic>
        <p:pic>
          <p:nvPicPr>
            <p:cNvPr id="101" name="Picture 100" descr="File:Coin stack icon GOLD-01.svg - Wikimedia Commons"/>
            <p:cNvPicPr>
              <a:picLocks noChangeAspect="1"/>
            </p:cNvPicPr>
            <p:nvPr/>
          </p:nvPicPr>
          <p:blipFill>
            <a:blip r:embed="rId12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836" y="4594377"/>
              <a:ext cx="606313" cy="645837"/>
            </a:xfrm>
            <a:prstGeom prst="rect">
              <a:avLst/>
            </a:prstGeom>
          </p:spPr>
        </p:pic>
      </p:grpSp>
      <p:grpSp>
        <p:nvGrpSpPr>
          <p:cNvPr id="5" name="Group 136"/>
          <p:cNvGrpSpPr/>
          <p:nvPr/>
        </p:nvGrpSpPr>
        <p:grpSpPr>
          <a:xfrm>
            <a:off x="4005566" y="4909905"/>
            <a:ext cx="1624194" cy="353273"/>
            <a:chOff x="3893430" y="8812782"/>
            <a:chExt cx="3166308" cy="619823"/>
          </a:xfrm>
        </p:grpSpPr>
        <p:pic>
          <p:nvPicPr>
            <p:cNvPr id="94" name="Picture 93" descr="File:Coin stack icon GOLD-01.svg - Wikimedia Commons"/>
            <p:cNvPicPr>
              <a:picLocks noChangeAspect="1"/>
            </p:cNvPicPr>
            <p:nvPr/>
          </p:nvPicPr>
          <p:blipFill>
            <a:blip r:embed="rId14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53782" y="8819101"/>
              <a:ext cx="575959" cy="613504"/>
            </a:xfrm>
            <a:prstGeom prst="rect">
              <a:avLst/>
            </a:prstGeom>
          </p:spPr>
        </p:pic>
        <p:grpSp>
          <p:nvGrpSpPr>
            <p:cNvPr id="6" name="Group 135"/>
            <p:cNvGrpSpPr/>
            <p:nvPr/>
          </p:nvGrpSpPr>
          <p:grpSpPr>
            <a:xfrm>
              <a:off x="3893430" y="8812782"/>
              <a:ext cx="3166308" cy="619823"/>
              <a:chOff x="3893430" y="8812782"/>
              <a:chExt cx="3166308" cy="619823"/>
            </a:xfrm>
          </p:grpSpPr>
          <p:pic>
            <p:nvPicPr>
              <p:cNvPr id="90" name="Picture 89" descr="File:Coin stack icon GOLD-01.svg - Wikimedia Commons"/>
              <p:cNvPicPr>
                <a:picLocks noChangeAspect="1"/>
              </p:cNvPicPr>
              <p:nvPr/>
            </p:nvPicPr>
            <p:blipFill>
              <a:blip r:embed="rId14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rightnessContrast bright="-40000" contrast="-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34445" y="8814026"/>
                <a:ext cx="575959" cy="613504"/>
              </a:xfrm>
              <a:prstGeom prst="rect">
                <a:avLst/>
              </a:prstGeom>
            </p:spPr>
          </p:pic>
          <p:pic>
            <p:nvPicPr>
              <p:cNvPr id="91" name="Picture 90" descr="File:Coin stack icon GOLD-01.svg - Wikimedia Commons"/>
              <p:cNvPicPr>
                <a:picLocks noChangeAspect="1"/>
              </p:cNvPicPr>
              <p:nvPr/>
            </p:nvPicPr>
            <p:blipFill>
              <a:blip r:embed="rId14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rightnessContrast bright="-40000" contrast="-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93430" y="8812782"/>
                <a:ext cx="575959" cy="613504"/>
              </a:xfrm>
              <a:prstGeom prst="rect">
                <a:avLst/>
              </a:prstGeom>
            </p:spPr>
          </p:pic>
          <p:pic>
            <p:nvPicPr>
              <p:cNvPr id="92" name="Picture 91" descr="File:Coin stack icon GOLD-01.svg - Wikimedia Commons"/>
              <p:cNvPicPr>
                <a:picLocks noChangeAspect="1"/>
              </p:cNvPicPr>
              <p:nvPr/>
            </p:nvPicPr>
            <p:blipFill>
              <a:blip r:embed="rId14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rightnessContrast bright="-40000" contrast="-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98299" y="8819101"/>
                <a:ext cx="575959" cy="613504"/>
              </a:xfrm>
              <a:prstGeom prst="rect">
                <a:avLst/>
              </a:prstGeom>
            </p:spPr>
          </p:pic>
          <p:pic>
            <p:nvPicPr>
              <p:cNvPr id="93" name="Picture 92" descr="File:Coin stack icon GOLD-01.svg - Wikimedia Commons"/>
              <p:cNvPicPr>
                <a:picLocks noChangeAspect="1"/>
              </p:cNvPicPr>
              <p:nvPr/>
            </p:nvPicPr>
            <p:blipFill>
              <a:blip r:embed="rId14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rightnessContrast bright="-40000" contrast="-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86179" y="8819101"/>
                <a:ext cx="575959" cy="613504"/>
              </a:xfrm>
              <a:prstGeom prst="rect">
                <a:avLst/>
              </a:prstGeom>
            </p:spPr>
          </p:pic>
          <p:pic>
            <p:nvPicPr>
              <p:cNvPr id="95" name="Picture 94" descr="File:Coin stack icon GOLD-01.svg - Wikimedia Commons"/>
              <p:cNvPicPr>
                <a:picLocks noChangeAspect="1"/>
              </p:cNvPicPr>
              <p:nvPr/>
            </p:nvPicPr>
            <p:blipFill>
              <a:blip r:embed="rId14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rightnessContrast bright="-40000" contrast="-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51835" y="8819101"/>
                <a:ext cx="575959" cy="613504"/>
              </a:xfrm>
              <a:prstGeom prst="rect">
                <a:avLst/>
              </a:prstGeom>
            </p:spPr>
          </p:pic>
          <p:pic>
            <p:nvPicPr>
              <p:cNvPr id="102" name="Picture 101" descr="File:Coin stack icon GOLD-01.svg - Wikimedia Commons"/>
              <p:cNvPicPr>
                <a:picLocks noChangeAspect="1"/>
              </p:cNvPicPr>
              <p:nvPr/>
            </p:nvPicPr>
            <p:blipFill>
              <a:blip r:embed="rId14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rightnessContrast bright="-40000" contrast="-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83779" y="8819101"/>
                <a:ext cx="575959" cy="613504"/>
              </a:xfrm>
              <a:prstGeom prst="rect">
                <a:avLst/>
              </a:prstGeom>
            </p:spPr>
          </p:pic>
        </p:grpSp>
      </p:grpSp>
      <p:cxnSp>
        <p:nvCxnSpPr>
          <p:cNvPr id="103" name="Straight Connector 102"/>
          <p:cNvCxnSpPr/>
          <p:nvPr/>
        </p:nvCxnSpPr>
        <p:spPr>
          <a:xfrm>
            <a:off x="3833031" y="3598949"/>
            <a:ext cx="312" cy="1683863"/>
          </a:xfrm>
          <a:prstGeom prst="line">
            <a:avLst/>
          </a:prstGeom>
          <a:ln w="381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103"/>
          <p:cNvGrpSpPr/>
          <p:nvPr/>
        </p:nvGrpSpPr>
        <p:grpSpPr>
          <a:xfrm>
            <a:off x="6698147" y="4516872"/>
            <a:ext cx="2016216" cy="313678"/>
            <a:chOff x="1604533" y="9810024"/>
            <a:chExt cx="4397207" cy="615696"/>
          </a:xfrm>
        </p:grpSpPr>
        <p:pic>
          <p:nvPicPr>
            <p:cNvPr id="105" name="Picture 104" descr="File:Coin stack icon GOLD-01.svg - Wikimedia Commons"/>
            <p:cNvPicPr>
              <a:picLocks noChangeAspect="1"/>
            </p:cNvPicPr>
            <p:nvPr/>
          </p:nvPicPr>
          <p:blipFill>
            <a:blip r:embed="rId1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4533" y="9812216"/>
              <a:ext cx="575959" cy="613504"/>
            </a:xfrm>
            <a:prstGeom prst="rect">
              <a:avLst/>
            </a:prstGeom>
          </p:spPr>
        </p:pic>
        <p:pic>
          <p:nvPicPr>
            <p:cNvPr id="106" name="Picture 105" descr="File:Coin stack icon GOLD-01.svg - Wikimedia Commons"/>
            <p:cNvPicPr>
              <a:picLocks noChangeAspect="1"/>
            </p:cNvPicPr>
            <p:nvPr/>
          </p:nvPicPr>
          <p:blipFill>
            <a:blip r:embed="rId1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40758" y="9812216"/>
              <a:ext cx="575959" cy="613504"/>
            </a:xfrm>
            <a:prstGeom prst="rect">
              <a:avLst/>
            </a:prstGeom>
          </p:spPr>
        </p:pic>
        <p:pic>
          <p:nvPicPr>
            <p:cNvPr id="107" name="Picture 106" descr="File:Coin stack icon GOLD-01.svg - Wikimedia Commons"/>
            <p:cNvPicPr>
              <a:picLocks noChangeAspect="1"/>
            </p:cNvPicPr>
            <p:nvPr/>
          </p:nvPicPr>
          <p:blipFill>
            <a:blip r:embed="rId1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1157" y="9812216"/>
              <a:ext cx="575959" cy="613504"/>
            </a:xfrm>
            <a:prstGeom prst="rect">
              <a:avLst/>
            </a:prstGeom>
          </p:spPr>
        </p:pic>
        <p:pic>
          <p:nvPicPr>
            <p:cNvPr id="108" name="Picture 107" descr="File:Coin stack icon GOLD-01.svg - Wikimedia Commons"/>
            <p:cNvPicPr>
              <a:picLocks noChangeAspect="1"/>
            </p:cNvPicPr>
            <p:nvPr/>
          </p:nvPicPr>
          <p:blipFill>
            <a:blip r:embed="rId1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0728" y="9812216"/>
              <a:ext cx="575959" cy="613504"/>
            </a:xfrm>
            <a:prstGeom prst="rect">
              <a:avLst/>
            </a:prstGeom>
          </p:spPr>
        </p:pic>
        <p:pic>
          <p:nvPicPr>
            <p:cNvPr id="109" name="Picture 108" descr="File:Coin stack icon GOLD-01.svg - Wikimedia Commons"/>
            <p:cNvPicPr>
              <a:picLocks noChangeAspect="1"/>
            </p:cNvPicPr>
            <p:nvPr/>
          </p:nvPicPr>
          <p:blipFill>
            <a:blip r:embed="rId1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1596" y="9810024"/>
              <a:ext cx="575959" cy="613504"/>
            </a:xfrm>
            <a:prstGeom prst="rect">
              <a:avLst/>
            </a:prstGeom>
          </p:spPr>
        </p:pic>
        <p:pic>
          <p:nvPicPr>
            <p:cNvPr id="110" name="Picture 109" descr="File:Coin stack icon GOLD-01.svg - Wikimedia Commons"/>
            <p:cNvPicPr>
              <a:picLocks noChangeAspect="1"/>
            </p:cNvPicPr>
            <p:nvPr/>
          </p:nvPicPr>
          <p:blipFill>
            <a:blip r:embed="rId1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8811" y="9812216"/>
              <a:ext cx="575959" cy="613504"/>
            </a:xfrm>
            <a:prstGeom prst="rect">
              <a:avLst/>
            </a:prstGeom>
          </p:spPr>
        </p:pic>
        <p:pic>
          <p:nvPicPr>
            <p:cNvPr id="111" name="Picture 110" descr="File:Coin stack icon GOLD-01.svg - Wikimedia Commons"/>
            <p:cNvPicPr>
              <a:picLocks noChangeAspect="1"/>
            </p:cNvPicPr>
            <p:nvPr/>
          </p:nvPicPr>
          <p:blipFill>
            <a:blip r:embed="rId1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2245" y="9810024"/>
              <a:ext cx="575959" cy="613504"/>
            </a:xfrm>
            <a:prstGeom prst="rect">
              <a:avLst/>
            </a:prstGeom>
          </p:spPr>
        </p:pic>
        <p:pic>
          <p:nvPicPr>
            <p:cNvPr id="112" name="Picture 111" descr="File:Coin stack icon GOLD-01.svg - Wikimedia Commons"/>
            <p:cNvPicPr>
              <a:picLocks noChangeAspect="1"/>
            </p:cNvPicPr>
            <p:nvPr/>
          </p:nvPicPr>
          <p:blipFill>
            <a:blip r:embed="rId1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1843" y="9810024"/>
              <a:ext cx="575959" cy="613504"/>
            </a:xfrm>
            <a:prstGeom prst="rect">
              <a:avLst/>
            </a:prstGeom>
          </p:spPr>
        </p:pic>
        <p:pic>
          <p:nvPicPr>
            <p:cNvPr id="113" name="Picture 112" descr="File:Coin stack icon GOLD-01.svg - Wikimedia Commons"/>
            <p:cNvPicPr>
              <a:picLocks noChangeAspect="1"/>
            </p:cNvPicPr>
            <p:nvPr/>
          </p:nvPicPr>
          <p:blipFill>
            <a:blip r:embed="rId1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5781" y="9810024"/>
              <a:ext cx="575959" cy="613504"/>
            </a:xfrm>
            <a:prstGeom prst="rect">
              <a:avLst/>
            </a:prstGeom>
          </p:spPr>
        </p:pic>
        <p:pic>
          <p:nvPicPr>
            <p:cNvPr id="114" name="Picture 113" descr="File:Coin stack icon GOLD-01.svg - Wikimedia Commons"/>
            <p:cNvPicPr>
              <a:picLocks noChangeAspect="1"/>
            </p:cNvPicPr>
            <p:nvPr/>
          </p:nvPicPr>
          <p:blipFill>
            <a:blip r:embed="rId1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6672" y="9812216"/>
              <a:ext cx="575959" cy="613504"/>
            </a:xfrm>
            <a:prstGeom prst="rect">
              <a:avLst/>
            </a:prstGeom>
          </p:spPr>
        </p:pic>
      </p:grpSp>
      <p:sp>
        <p:nvSpPr>
          <p:cNvPr id="116" name="TextBox 115"/>
          <p:cNvSpPr txBox="1"/>
          <p:nvPr/>
        </p:nvSpPr>
        <p:spPr>
          <a:xfrm>
            <a:off x="945857" y="3963984"/>
            <a:ext cx="2769235" cy="441346"/>
          </a:xfrm>
          <a:prstGeom prst="rect">
            <a:avLst/>
          </a:prstGeom>
          <a:noFill/>
          <a:ln w="3175">
            <a:solidFill>
              <a:schemeClr val="accent2"/>
            </a:solidFill>
            <a:prstDash val="solid"/>
          </a:ln>
        </p:spPr>
        <p:txBody>
          <a:bodyPr wrap="square" lIns="71317" tIns="35659" rIns="71317" bIns="35659" rtlCol="0">
            <a:spAutoFit/>
          </a:bodyPr>
          <a:lstStyle/>
          <a:p>
            <a:pPr algn="ctr"/>
            <a:r>
              <a:rPr lang="en-US" sz="1200" dirty="0"/>
              <a:t>Annualized Premium : Rs 10,03,500</a:t>
            </a:r>
          </a:p>
          <a:p>
            <a:pPr algn="ctr"/>
            <a:r>
              <a:rPr lang="en-US" sz="1200" dirty="0"/>
              <a:t>Total Premium Paid: Rs  5,017,500 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2934877" y="3199713"/>
            <a:ext cx="1957334" cy="626012"/>
          </a:xfrm>
          <a:prstGeom prst="rect">
            <a:avLst/>
          </a:prstGeom>
          <a:noFill/>
          <a:ln w="3175">
            <a:solidFill>
              <a:schemeClr val="accent2"/>
            </a:solidFill>
            <a:prstDash val="solid"/>
          </a:ln>
        </p:spPr>
        <p:txBody>
          <a:bodyPr wrap="square" lIns="71317" tIns="35659" rIns="71317" bIns="35659" rtlCol="0">
            <a:spAutoFit/>
          </a:bodyPr>
          <a:lstStyle/>
          <a:p>
            <a:pPr algn="ctr"/>
            <a:r>
              <a:rPr lang="en-US" sz="1200" dirty="0"/>
              <a:t>Death benefit =     1,50,00,000 </a:t>
            </a:r>
          </a:p>
          <a:p>
            <a:pPr algn="ctr"/>
            <a:endParaRPr lang="en-US" sz="1200" dirty="0"/>
          </a:p>
        </p:txBody>
      </p:sp>
      <p:sp>
        <p:nvSpPr>
          <p:cNvPr id="121" name="TextBox 120"/>
          <p:cNvSpPr txBox="1"/>
          <p:nvPr/>
        </p:nvSpPr>
        <p:spPr>
          <a:xfrm>
            <a:off x="4069440" y="3930265"/>
            <a:ext cx="2128858" cy="626012"/>
          </a:xfrm>
          <a:prstGeom prst="rect">
            <a:avLst/>
          </a:prstGeom>
          <a:noFill/>
          <a:ln w="3175">
            <a:solidFill>
              <a:schemeClr val="accent2"/>
            </a:solidFill>
            <a:prstDash val="solid"/>
          </a:ln>
        </p:spPr>
        <p:txBody>
          <a:bodyPr wrap="square" lIns="71317" tIns="35659" rIns="71317" bIns="35659" rtlCol="0">
            <a:spAutoFit/>
          </a:bodyPr>
          <a:lstStyle/>
          <a:p>
            <a:pPr algn="ctr"/>
            <a:r>
              <a:rPr lang="en-US" sz="1200" dirty="0"/>
              <a:t>Future premiums due from year 6 to year 12 are waived off by Max life</a:t>
            </a:r>
          </a:p>
        </p:txBody>
      </p:sp>
      <p:cxnSp>
        <p:nvCxnSpPr>
          <p:cNvPr id="122" name="Straight Connector 121"/>
          <p:cNvCxnSpPr/>
          <p:nvPr/>
        </p:nvCxnSpPr>
        <p:spPr>
          <a:xfrm>
            <a:off x="6430387" y="3653174"/>
            <a:ext cx="16970" cy="1709173"/>
          </a:xfrm>
          <a:prstGeom prst="line">
            <a:avLst/>
          </a:prstGeom>
          <a:ln w="381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4833186" y="5442110"/>
            <a:ext cx="3327821" cy="256680"/>
          </a:xfrm>
          <a:prstGeom prst="rect">
            <a:avLst/>
          </a:prstGeom>
          <a:noFill/>
        </p:spPr>
        <p:txBody>
          <a:bodyPr wrap="square" lIns="71317" tIns="35659" rIns="71317" bIns="35659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2060"/>
                </a:solidFill>
              </a:rPr>
              <a:t>Year 13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833995" y="8458831"/>
            <a:ext cx="2641238" cy="256680"/>
          </a:xfrm>
          <a:prstGeom prst="rect">
            <a:avLst/>
          </a:prstGeom>
          <a:noFill/>
        </p:spPr>
        <p:txBody>
          <a:bodyPr wrap="square" lIns="71317" tIns="35659" rIns="71317" bIns="35659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2060"/>
                </a:solidFill>
              </a:rPr>
              <a:t>End of Premium Paying term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6924647" y="4933278"/>
            <a:ext cx="2257557" cy="441346"/>
          </a:xfrm>
          <a:prstGeom prst="rect">
            <a:avLst/>
          </a:prstGeom>
          <a:noFill/>
          <a:ln w="3175">
            <a:solidFill>
              <a:schemeClr val="accent2"/>
            </a:solidFill>
            <a:prstDash val="solid"/>
          </a:ln>
        </p:spPr>
        <p:txBody>
          <a:bodyPr wrap="square" lIns="71317" tIns="35659" rIns="71317" bIns="35659" rtlCol="0">
            <a:spAutoFit/>
          </a:bodyPr>
          <a:lstStyle/>
          <a:p>
            <a:pPr algn="ctr"/>
            <a:r>
              <a:rPr lang="en-US" sz="1200" dirty="0"/>
              <a:t>Annualized Income :Rs  15,00,000</a:t>
            </a:r>
          </a:p>
          <a:p>
            <a:r>
              <a:rPr lang="en-US" sz="1200" dirty="0"/>
              <a:t>Total Income  :   Rs 150,00,000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8393474" y="6886006"/>
            <a:ext cx="1893529" cy="256680"/>
          </a:xfrm>
          <a:prstGeom prst="rect">
            <a:avLst/>
          </a:prstGeom>
          <a:noFill/>
        </p:spPr>
        <p:txBody>
          <a:bodyPr wrap="square" lIns="71317" tIns="35659" rIns="71317" bIns="35659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2060"/>
                </a:solidFill>
              </a:rPr>
              <a:t>Year 22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6553903" y="3813615"/>
            <a:ext cx="2423258" cy="626012"/>
          </a:xfrm>
          <a:prstGeom prst="rect">
            <a:avLst/>
          </a:prstGeom>
          <a:noFill/>
          <a:ln w="3175">
            <a:solidFill>
              <a:schemeClr val="accent2"/>
            </a:solidFill>
            <a:prstDash val="solid"/>
          </a:ln>
        </p:spPr>
        <p:txBody>
          <a:bodyPr wrap="square" lIns="71317" tIns="35659" rIns="71317" bIns="35659" rtlCol="0">
            <a:spAutoFit/>
          </a:bodyPr>
          <a:lstStyle/>
          <a:p>
            <a:pPr algn="ctr"/>
            <a:r>
              <a:rPr lang="en-US" sz="1200" dirty="0"/>
              <a:t>Lump- sum payable at Maturity</a:t>
            </a:r>
          </a:p>
          <a:p>
            <a:pPr algn="ctr"/>
            <a:r>
              <a:rPr lang="en-US" sz="1200" dirty="0"/>
              <a:t>@4% = Rs 9,73,896</a:t>
            </a:r>
          </a:p>
          <a:p>
            <a:pPr algn="ctr"/>
            <a:r>
              <a:rPr lang="en-US" sz="1200" dirty="0"/>
              <a:t>@8% =Rs  1,19,22,959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6517164" y="3135889"/>
            <a:ext cx="2481839" cy="441346"/>
          </a:xfrm>
          <a:prstGeom prst="rect">
            <a:avLst/>
          </a:prstGeom>
          <a:noFill/>
          <a:ln w="3175">
            <a:solidFill>
              <a:schemeClr val="accent2"/>
            </a:solidFill>
            <a:prstDash val="solid"/>
          </a:ln>
        </p:spPr>
        <p:txBody>
          <a:bodyPr wrap="square" lIns="71317" tIns="35659" rIns="71317" bIns="35659" rtlCol="0">
            <a:spAutoFit/>
          </a:bodyPr>
          <a:lstStyle/>
          <a:p>
            <a:pPr algn="ctr"/>
            <a:r>
              <a:rPr lang="en-US" sz="1200" dirty="0"/>
              <a:t>Guaranteed Monthly Income for 10 years = Rs 1,25,000</a:t>
            </a:r>
          </a:p>
        </p:txBody>
      </p:sp>
      <p:sp>
        <p:nvSpPr>
          <p:cNvPr id="132" name="Plus 131"/>
          <p:cNvSpPr/>
          <p:nvPr/>
        </p:nvSpPr>
        <p:spPr>
          <a:xfrm>
            <a:off x="7547599" y="3583902"/>
            <a:ext cx="267893" cy="238127"/>
          </a:xfrm>
          <a:prstGeom prst="mathPlus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lIns="71317" tIns="35659" rIns="71317" bIns="35659" rtlCol="0" anchor="ctr"/>
          <a:lstStyle/>
          <a:p>
            <a:pPr algn="ctr">
              <a:defRPr/>
            </a:pPr>
            <a:endParaRPr lang="en-IN" sz="1200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-90309" y="5014786"/>
            <a:ext cx="2084657" cy="441346"/>
          </a:xfrm>
          <a:prstGeom prst="rect">
            <a:avLst/>
          </a:prstGeom>
          <a:noFill/>
        </p:spPr>
        <p:txBody>
          <a:bodyPr wrap="square" lIns="71317" tIns="35659" rIns="71317" bIns="35659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2060"/>
                </a:solidFill>
              </a:rPr>
              <a:t>Year 1</a:t>
            </a:r>
          </a:p>
          <a:p>
            <a:pPr algn="ctr"/>
            <a:r>
              <a:rPr lang="en-US" sz="1200" b="1" dirty="0">
                <a:solidFill>
                  <a:srgbClr val="002060"/>
                </a:solidFill>
              </a:rPr>
              <a:t>Age: 35 years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2830272" y="5258443"/>
            <a:ext cx="2084657" cy="441346"/>
          </a:xfrm>
          <a:prstGeom prst="rect">
            <a:avLst/>
          </a:prstGeom>
          <a:noFill/>
        </p:spPr>
        <p:txBody>
          <a:bodyPr wrap="square" lIns="71317" tIns="35659" rIns="71317" bIns="35659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2060"/>
                </a:solidFill>
              </a:rPr>
              <a:t>Year 5</a:t>
            </a:r>
          </a:p>
          <a:p>
            <a:pPr algn="ctr"/>
            <a:r>
              <a:rPr lang="en-US" sz="1200" b="1" dirty="0">
                <a:solidFill>
                  <a:srgbClr val="002060"/>
                </a:solidFill>
              </a:rPr>
              <a:t>Age: 40 years</a:t>
            </a:r>
          </a:p>
        </p:txBody>
      </p:sp>
      <p:pic>
        <p:nvPicPr>
          <p:cNvPr id="8" name="Picture 8" descr="Logo&#10;&#10;Description automatically generated">
            <a:extLst>
              <a:ext uri="{FF2B5EF4-FFF2-40B4-BE49-F238E27FC236}">
                <a16:creationId xmlns:a16="http://schemas.microsoft.com/office/drawing/2014/main" id="{78A09292-72AA-4FCF-B5DB-6269C2DE6BA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920233" y="739025"/>
            <a:ext cx="1076673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9822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448709" y="5095858"/>
            <a:ext cx="577407" cy="5693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en-US" sz="3700" b="1" dirty="0">
                <a:solidFill>
                  <a:prstClr val="white"/>
                </a:solidFill>
                <a:latin typeface="Verdana"/>
              </a:rPr>
              <a:t>6</a:t>
            </a:r>
          </a:p>
        </p:txBody>
      </p:sp>
      <p:grpSp>
        <p:nvGrpSpPr>
          <p:cNvPr id="2" name="Group 19"/>
          <p:cNvGrpSpPr/>
          <p:nvPr/>
        </p:nvGrpSpPr>
        <p:grpSpPr>
          <a:xfrm>
            <a:off x="-186456" y="1880061"/>
            <a:ext cx="9408869" cy="1323864"/>
            <a:chOff x="-277969" y="1845759"/>
            <a:chExt cx="12545158" cy="1588637"/>
          </a:xfrm>
        </p:grpSpPr>
        <p:cxnSp>
          <p:nvCxnSpPr>
            <p:cNvPr id="21" name="Straight Connector 20"/>
            <p:cNvCxnSpPr/>
            <p:nvPr/>
          </p:nvCxnSpPr>
          <p:spPr>
            <a:xfrm flipV="1">
              <a:off x="0" y="2602523"/>
              <a:ext cx="12192000" cy="14068"/>
            </a:xfrm>
            <a:prstGeom prst="line">
              <a:avLst/>
            </a:prstGeom>
            <a:ln w="571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0" y="2725030"/>
              <a:ext cx="73152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5">
                      <a:lumMod val="50000"/>
                    </a:schemeClr>
                  </a:solidFill>
                  <a:latin typeface="Bahnschrift" panose="020B0502040204020203" pitchFamily="34" charset="0"/>
                </a:rPr>
                <a:t>Year 1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465495" y="2703890"/>
              <a:ext cx="818271" cy="3323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5">
                      <a:lumMod val="50000"/>
                    </a:schemeClr>
                  </a:solidFill>
                  <a:latin typeface="Bahnschrift" panose="020B0502040204020203" pitchFamily="34" charset="0"/>
                </a:rPr>
                <a:t>Year 5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0" y="1845759"/>
              <a:ext cx="353099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5">
                      <a:lumMod val="50000"/>
                    </a:schemeClr>
                  </a:solidFill>
                  <a:latin typeface="Bahnschrift" panose="020B0502040204020203" pitchFamily="34" charset="0"/>
                </a:rPr>
                <a:t>Annual Premium : Rs 10,00,000</a:t>
              </a:r>
            </a:p>
            <a:p>
              <a:r>
                <a:rPr lang="en-US" sz="1200" b="1" dirty="0">
                  <a:solidFill>
                    <a:schemeClr val="accent5">
                      <a:lumMod val="50000"/>
                    </a:schemeClr>
                  </a:solidFill>
                  <a:latin typeface="Bahnschrift" panose="020B0502040204020203" pitchFamily="34" charset="0"/>
                </a:rPr>
                <a:t>Total Premium      : Rs 50,00,000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173329" y="1992011"/>
              <a:ext cx="4018670" cy="3323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5">
                      <a:lumMod val="50000"/>
                    </a:schemeClr>
                  </a:solidFill>
                  <a:latin typeface="Bahnschrift" panose="020B0502040204020203" pitchFamily="34" charset="0"/>
                </a:rPr>
                <a:t> Maturity Benefit @8% :  Rs 81,00,405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1296357" y="2707994"/>
              <a:ext cx="895643" cy="3323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5">
                      <a:lumMod val="50000"/>
                    </a:schemeClr>
                  </a:solidFill>
                  <a:latin typeface="Bahnschrift" panose="020B0502040204020203" pitchFamily="34" charset="0"/>
                </a:rPr>
                <a:t>Year 10</a:t>
              </a:r>
            </a:p>
          </p:txBody>
        </p:sp>
        <p:grpSp>
          <p:nvGrpSpPr>
            <p:cNvPr id="3" name="Group 26"/>
            <p:cNvGrpSpPr/>
            <p:nvPr/>
          </p:nvGrpSpPr>
          <p:grpSpPr>
            <a:xfrm>
              <a:off x="883922" y="2707994"/>
              <a:ext cx="3594485" cy="460518"/>
              <a:chOff x="883922" y="2707994"/>
              <a:chExt cx="3594485" cy="460518"/>
            </a:xfrm>
          </p:grpSpPr>
          <p:pic>
            <p:nvPicPr>
              <p:cNvPr id="53" name="Picture 6" descr="Clip Free Coin Png Images Transparent Free Download - Stack Of ...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677" b="996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3922" y="2707994"/>
                <a:ext cx="485336" cy="4605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4" name="Picture 6" descr="Clip Free Coin Png Images Transparent Free Download - Stack Of ...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677" b="996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53147" y="2707994"/>
                <a:ext cx="485336" cy="4605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5" name="Picture 6" descr="Clip Free Coin Png Images Transparent Free Download - Stack Of ...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677" b="996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62529" y="2707994"/>
                <a:ext cx="485336" cy="4605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6" name="Picture 6" descr="Clip Free Coin Png Images Transparent Free Download - Stack Of ...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677" b="996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15643" y="2707994"/>
                <a:ext cx="485336" cy="4605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" name="Picture 6" descr="Clip Free Coin Png Images Transparent Free Download - Stack Of ...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677" b="996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93071" y="2707994"/>
                <a:ext cx="485336" cy="4605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4" name="Group 27"/>
            <p:cNvGrpSpPr/>
            <p:nvPr/>
          </p:nvGrpSpPr>
          <p:grpSpPr>
            <a:xfrm>
              <a:off x="6996334" y="2679196"/>
              <a:ext cx="3594485" cy="460518"/>
              <a:chOff x="883922" y="2707994"/>
              <a:chExt cx="3594485" cy="460518"/>
            </a:xfrm>
          </p:grpSpPr>
          <p:pic>
            <p:nvPicPr>
              <p:cNvPr id="40" name="Picture 6" descr="Clip Free Coin Png Images Transparent Free Download - Stack Of ...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677" b="996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3922" y="2707994"/>
                <a:ext cx="485336" cy="4605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1" name="Picture 6" descr="Clip Free Coin Png Images Transparent Free Download - Stack Of ...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677" b="996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53147" y="2707994"/>
                <a:ext cx="485336" cy="4605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2" name="Picture 6" descr="Clip Free Coin Png Images Transparent Free Download - Stack Of ...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677" b="996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62529" y="2707994"/>
                <a:ext cx="485336" cy="4605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0" name="Picture 6" descr="Clip Free Coin Png Images Transparent Free Download - Stack Of ...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677" b="996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15643" y="2707994"/>
                <a:ext cx="485336" cy="4605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1" name="Picture 6" descr="Clip Free Coin Png Images Transparent Free Download - Stack Of ...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677" b="996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93071" y="2707994"/>
                <a:ext cx="485336" cy="4605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9" name="TextBox 28"/>
            <p:cNvSpPr txBox="1"/>
            <p:nvPr/>
          </p:nvSpPr>
          <p:spPr>
            <a:xfrm>
              <a:off x="4798937" y="2021950"/>
              <a:ext cx="4018670" cy="3323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5">
                      <a:lumMod val="50000"/>
                    </a:schemeClr>
                  </a:solidFill>
                  <a:latin typeface="Bahnschrift" panose="020B0502040204020203" pitchFamily="34" charset="0"/>
                </a:rPr>
                <a:t>End of Premium Paying Term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-277969" y="3089905"/>
              <a:ext cx="1344391" cy="3323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accent5">
                      <a:lumMod val="50000"/>
                    </a:schemeClr>
                  </a:solidFill>
                  <a:latin typeface="Bahnschrift" panose="020B0502040204020203" pitchFamily="34" charset="0"/>
                </a:rPr>
                <a:t>Age: 35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217125" y="3101997"/>
              <a:ext cx="1344391" cy="3323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accent5">
                      <a:lumMod val="50000"/>
                    </a:schemeClr>
                  </a:solidFill>
                  <a:latin typeface="Bahnschrift" panose="020B0502040204020203" pitchFamily="34" charset="0"/>
                </a:rPr>
                <a:t>Age: 40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0922798" y="3050666"/>
              <a:ext cx="1344391" cy="3323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accent5">
                      <a:lumMod val="50000"/>
                    </a:schemeClr>
                  </a:solidFill>
                  <a:latin typeface="Bahnschrift" panose="020B0502040204020203" pitchFamily="34" charset="0"/>
                </a:rPr>
                <a:t>Age: 45</a:t>
              </a:r>
            </a:p>
          </p:txBody>
        </p:sp>
      </p:grpSp>
      <p:grpSp>
        <p:nvGrpSpPr>
          <p:cNvPr id="5" name="Group 57"/>
          <p:cNvGrpSpPr/>
          <p:nvPr/>
        </p:nvGrpSpPr>
        <p:grpSpPr>
          <a:xfrm>
            <a:off x="-186456" y="4019211"/>
            <a:ext cx="9505655" cy="1346047"/>
            <a:chOff x="-277969" y="1845759"/>
            <a:chExt cx="12674207" cy="1615256"/>
          </a:xfrm>
        </p:grpSpPr>
        <p:cxnSp>
          <p:nvCxnSpPr>
            <p:cNvPr id="59" name="Straight Connector 58"/>
            <p:cNvCxnSpPr/>
            <p:nvPr/>
          </p:nvCxnSpPr>
          <p:spPr>
            <a:xfrm flipV="1">
              <a:off x="0" y="2602523"/>
              <a:ext cx="12192000" cy="14068"/>
            </a:xfrm>
            <a:prstGeom prst="line">
              <a:avLst/>
            </a:prstGeom>
            <a:ln w="571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/>
            <p:cNvSpPr txBox="1"/>
            <p:nvPr/>
          </p:nvSpPr>
          <p:spPr>
            <a:xfrm>
              <a:off x="0" y="2725030"/>
              <a:ext cx="73152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5">
                      <a:lumMod val="50000"/>
                    </a:schemeClr>
                  </a:solidFill>
                  <a:latin typeface="Bahnschrift" panose="020B0502040204020203" pitchFamily="34" charset="0"/>
                </a:rPr>
                <a:t>Year 1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5465495" y="2703890"/>
              <a:ext cx="818269" cy="3323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5">
                      <a:lumMod val="50000"/>
                    </a:schemeClr>
                  </a:solidFill>
                  <a:latin typeface="Bahnschrift" panose="020B0502040204020203" pitchFamily="34" charset="0"/>
                </a:rPr>
                <a:t>Year 5</a:t>
              </a: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0" y="1845759"/>
              <a:ext cx="353099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5">
                      <a:lumMod val="50000"/>
                    </a:schemeClr>
                  </a:solidFill>
                  <a:latin typeface="Bahnschrift" panose="020B0502040204020203" pitchFamily="34" charset="0"/>
                </a:rPr>
                <a:t>Annual Premium : Rs 10,00,000</a:t>
              </a:r>
            </a:p>
            <a:p>
              <a:r>
                <a:rPr lang="en-US" sz="1200" b="1" dirty="0">
                  <a:solidFill>
                    <a:schemeClr val="accent5">
                      <a:lumMod val="50000"/>
                    </a:schemeClr>
                  </a:solidFill>
                  <a:latin typeface="Bahnschrift" panose="020B0502040204020203" pitchFamily="34" charset="0"/>
                </a:rPr>
                <a:t>Total Premium      : Rs 50,00,000</a:t>
              </a: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8173329" y="1992013"/>
              <a:ext cx="4018671" cy="3323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5">
                      <a:lumMod val="50000"/>
                    </a:schemeClr>
                  </a:solidFill>
                  <a:latin typeface="Bahnschrift" panose="020B0502040204020203" pitchFamily="34" charset="0"/>
                </a:rPr>
                <a:t>Death Benefit:  Rs 1,00,00,000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11296357" y="2707994"/>
              <a:ext cx="895643" cy="3323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5">
                      <a:lumMod val="50000"/>
                    </a:schemeClr>
                  </a:solidFill>
                  <a:latin typeface="Bahnschrift" panose="020B0502040204020203" pitchFamily="34" charset="0"/>
                </a:rPr>
                <a:t>Year 10</a:t>
              </a:r>
            </a:p>
          </p:txBody>
        </p:sp>
        <p:grpSp>
          <p:nvGrpSpPr>
            <p:cNvPr id="6" name="Group 65"/>
            <p:cNvGrpSpPr/>
            <p:nvPr/>
          </p:nvGrpSpPr>
          <p:grpSpPr>
            <a:xfrm>
              <a:off x="883922" y="2707994"/>
              <a:ext cx="3594485" cy="460518"/>
              <a:chOff x="883922" y="2707994"/>
              <a:chExt cx="3594485" cy="460518"/>
            </a:xfrm>
          </p:grpSpPr>
          <p:pic>
            <p:nvPicPr>
              <p:cNvPr id="77" name="Picture 6" descr="Clip Free Coin Png Images Transparent Free Download - Stack Of ...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677" b="996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3922" y="2707994"/>
                <a:ext cx="485336" cy="4605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8" name="Picture 6" descr="Clip Free Coin Png Images Transparent Free Download - Stack Of ...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677" b="996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53147" y="2707994"/>
                <a:ext cx="485336" cy="4605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9" name="Picture 6" descr="Clip Free Coin Png Images Transparent Free Download - Stack Of ...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677" b="996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62529" y="2707994"/>
                <a:ext cx="485336" cy="4605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0" name="Picture 6" descr="Clip Free Coin Png Images Transparent Free Download - Stack Of ...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677" b="996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15643" y="2707994"/>
                <a:ext cx="485336" cy="4605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1" name="Picture 6" descr="Clip Free Coin Png Images Transparent Free Download - Stack Of ...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677" b="996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93071" y="2707994"/>
                <a:ext cx="485336" cy="4605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7" name="Group 66"/>
            <p:cNvGrpSpPr/>
            <p:nvPr/>
          </p:nvGrpSpPr>
          <p:grpSpPr>
            <a:xfrm>
              <a:off x="6996334" y="2679196"/>
              <a:ext cx="3594485" cy="460518"/>
              <a:chOff x="883922" y="2707994"/>
              <a:chExt cx="3594485" cy="460518"/>
            </a:xfrm>
          </p:grpSpPr>
          <p:pic>
            <p:nvPicPr>
              <p:cNvPr id="72" name="Picture 6" descr="Clip Free Coin Png Images Transparent Free Download - Stack Of ...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677" b="996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3922" y="2707994"/>
                <a:ext cx="485336" cy="4605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3" name="Picture 6" descr="Clip Free Coin Png Images Transparent Free Download - Stack Of ...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677" b="996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53147" y="2707994"/>
                <a:ext cx="485336" cy="4605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4" name="Picture 6" descr="Clip Free Coin Png Images Transparent Free Download - Stack Of ...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677" b="996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62529" y="2707994"/>
                <a:ext cx="485336" cy="4605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5" name="Picture 6" descr="Clip Free Coin Png Images Transparent Free Download - Stack Of ...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677" b="996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15643" y="2707994"/>
                <a:ext cx="485336" cy="4605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6" name="Picture 6" descr="Clip Free Coin Png Images Transparent Free Download - Stack Of ...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677" b="996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93071" y="2707994"/>
                <a:ext cx="485336" cy="4605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8" name="TextBox 67"/>
            <p:cNvSpPr txBox="1"/>
            <p:nvPr/>
          </p:nvSpPr>
          <p:spPr>
            <a:xfrm>
              <a:off x="4798938" y="2021950"/>
              <a:ext cx="4018671" cy="3323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5">
                      <a:lumMod val="50000"/>
                    </a:schemeClr>
                  </a:solidFill>
                  <a:latin typeface="Bahnschrift" panose="020B0502040204020203" pitchFamily="34" charset="0"/>
                </a:rPr>
                <a:t>End of Premium Paying Term</a:t>
              </a: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-277969" y="3128616"/>
              <a:ext cx="1344391" cy="3323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accent5">
                      <a:lumMod val="50000"/>
                    </a:schemeClr>
                  </a:solidFill>
                  <a:latin typeface="Bahnschrift" panose="020B0502040204020203" pitchFamily="34" charset="0"/>
                </a:rPr>
                <a:t>Age: 35</a:t>
              </a: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5217126" y="3101997"/>
              <a:ext cx="1344391" cy="3323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accent5">
                      <a:lumMod val="50000"/>
                    </a:schemeClr>
                  </a:solidFill>
                  <a:latin typeface="Bahnschrift" panose="020B0502040204020203" pitchFamily="34" charset="0"/>
                </a:rPr>
                <a:t>Age: 40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11051847" y="3090541"/>
              <a:ext cx="1344391" cy="3323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accent5">
                      <a:lumMod val="50000"/>
                    </a:schemeClr>
                  </a:solidFill>
                  <a:latin typeface="Bahnschrift" panose="020B0502040204020203" pitchFamily="34" charset="0"/>
                </a:rPr>
                <a:t>Age: 45</a:t>
              </a:r>
            </a:p>
          </p:txBody>
        </p:sp>
      </p:grpSp>
      <p:pic>
        <p:nvPicPr>
          <p:cNvPr id="2050" name="Picture 2" descr="Man PNG Transparent Images | PNG Al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28" y="727840"/>
            <a:ext cx="568280" cy="544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TextBox 82"/>
          <p:cNvSpPr txBox="1"/>
          <p:nvPr/>
        </p:nvSpPr>
        <p:spPr>
          <a:xfrm>
            <a:off x="803970" y="677144"/>
            <a:ext cx="2105785" cy="6260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71314" tIns="35658" rIns="71314" bIns="35658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5">
                    <a:lumMod val="50000"/>
                  </a:schemeClr>
                </a:solidFill>
                <a:latin typeface="Bahnschrift" panose="020B0502040204020203" pitchFamily="34" charset="0"/>
              </a:rPr>
              <a:t>Name: Rahul</a:t>
            </a:r>
          </a:p>
          <a:p>
            <a:pPr algn="ctr"/>
            <a:r>
              <a:rPr lang="en-US" sz="1200" b="1" dirty="0">
                <a:solidFill>
                  <a:schemeClr val="accent5">
                    <a:lumMod val="50000"/>
                  </a:schemeClr>
                </a:solidFill>
                <a:latin typeface="Bahnschrift" panose="020B0502040204020203" pitchFamily="34" charset="0"/>
              </a:rPr>
              <a:t>Age: 35</a:t>
            </a:r>
          </a:p>
          <a:p>
            <a:pPr algn="ctr"/>
            <a:r>
              <a:rPr lang="en-US" sz="1200" b="1" dirty="0">
                <a:solidFill>
                  <a:schemeClr val="accent5">
                    <a:lumMod val="50000"/>
                  </a:schemeClr>
                </a:solidFill>
                <a:latin typeface="Bahnschrift" panose="020B0502040204020203" pitchFamily="34" charset="0"/>
              </a:rPr>
              <a:t>Male; Non Smoker</a:t>
            </a:r>
          </a:p>
        </p:txBody>
      </p:sp>
      <p:sp>
        <p:nvSpPr>
          <p:cNvPr id="88" name="Rectangle 87"/>
          <p:cNvSpPr/>
          <p:nvPr/>
        </p:nvSpPr>
        <p:spPr>
          <a:xfrm>
            <a:off x="866962" y="130533"/>
            <a:ext cx="4219442" cy="481929"/>
          </a:xfrm>
          <a:prstGeom prst="rect">
            <a:avLst/>
          </a:prstGeom>
          <a:noFill/>
        </p:spPr>
        <p:txBody>
          <a:bodyPr wrap="none" lIns="71314" tIns="35658" rIns="71314" bIns="35658">
            <a:prstTxWarp prst="textPlain">
              <a:avLst/>
            </a:prstTxWarp>
            <a:spAutoFit/>
          </a:bodyPr>
          <a:lstStyle/>
          <a:p>
            <a:pPr algn="ctr"/>
            <a:r>
              <a:rPr lang="en-US" sz="4200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Platinum Wealth Plan – 5 Pay 10</a:t>
            </a:r>
          </a:p>
        </p:txBody>
      </p:sp>
      <p:pic>
        <p:nvPicPr>
          <p:cNvPr id="8" name="Picture 8" descr="Logo&#10;&#10;Description automatically generated">
            <a:extLst>
              <a:ext uri="{FF2B5EF4-FFF2-40B4-BE49-F238E27FC236}">
                <a16:creationId xmlns:a16="http://schemas.microsoft.com/office/drawing/2014/main" id="{A0976214-5B30-4BBA-B6F7-3A83E1AE7E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9322" y="768560"/>
            <a:ext cx="1076673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1651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6">
            <a:extLst>
              <a:ext uri="{FF2B5EF4-FFF2-40B4-BE49-F238E27FC236}">
                <a16:creationId xmlns:a16="http://schemas.microsoft.com/office/drawing/2014/main" id="{C7F55EAC-550A-4BDD-9099-3F20B8FA0E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715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8">
            <a:extLst>
              <a:ext uri="{FF2B5EF4-FFF2-40B4-BE49-F238E27FC236}">
                <a16:creationId xmlns:a16="http://schemas.microsoft.com/office/drawing/2014/main" id="{DC4F5A5F-493F-49AE-89B6-D5AF5EBC8B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715000"/>
          </a:xfrm>
          <a:custGeom>
            <a:avLst/>
            <a:gdLst>
              <a:gd name="connsiteX0" fmla="*/ 6724001 w 12192000"/>
              <a:gd name="connsiteY0" fmla="*/ 434021 h 6858000"/>
              <a:gd name="connsiteX1" fmla="*/ 6471155 w 12192000"/>
              <a:gd name="connsiteY1" fmla="*/ 434599 h 6858000"/>
              <a:gd name="connsiteX2" fmla="*/ 5384913 w 12192000"/>
              <a:gd name="connsiteY2" fmla="*/ 497971 h 6858000"/>
              <a:gd name="connsiteX3" fmla="*/ 4818280 w 12192000"/>
              <a:gd name="connsiteY3" fmla="*/ 541802 h 6858000"/>
              <a:gd name="connsiteX4" fmla="*/ 3965428 w 12192000"/>
              <a:gd name="connsiteY4" fmla="*/ 675942 h 6858000"/>
              <a:gd name="connsiteX5" fmla="*/ 3699528 w 12192000"/>
              <a:gd name="connsiteY5" fmla="*/ 770472 h 6858000"/>
              <a:gd name="connsiteX6" fmla="*/ 3438854 w 12192000"/>
              <a:gd name="connsiteY6" fmla="*/ 834899 h 6858000"/>
              <a:gd name="connsiteX7" fmla="*/ 3367443 w 12192000"/>
              <a:gd name="connsiteY7" fmla="*/ 893518 h 6858000"/>
              <a:gd name="connsiteX8" fmla="*/ 3467301 w 12192000"/>
              <a:gd name="connsiteY8" fmla="*/ 953722 h 6858000"/>
              <a:gd name="connsiteX9" fmla="*/ 3889955 w 12192000"/>
              <a:gd name="connsiteY9" fmla="*/ 977486 h 6858000"/>
              <a:gd name="connsiteX10" fmla="*/ 3502135 w 12192000"/>
              <a:gd name="connsiteY10" fmla="*/ 1054062 h 6858000"/>
              <a:gd name="connsiteX11" fmla="*/ 4072832 w 12192000"/>
              <a:gd name="connsiteY11" fmla="*/ 1017622 h 6858000"/>
              <a:gd name="connsiteX12" fmla="*/ 4244099 w 12192000"/>
              <a:gd name="connsiteY12" fmla="*/ 1030825 h 6858000"/>
              <a:gd name="connsiteX13" fmla="*/ 4095475 w 12192000"/>
              <a:gd name="connsiteY13" fmla="*/ 1092084 h 6858000"/>
              <a:gd name="connsiteX14" fmla="*/ 3327386 w 12192000"/>
              <a:gd name="connsiteY14" fmla="*/ 1215660 h 6858000"/>
              <a:gd name="connsiteX15" fmla="*/ 3254813 w 12192000"/>
              <a:gd name="connsiteY15" fmla="*/ 1226749 h 6858000"/>
              <a:gd name="connsiteX16" fmla="*/ 2776427 w 12192000"/>
              <a:gd name="connsiteY16" fmla="*/ 1401552 h 6858000"/>
              <a:gd name="connsiteX17" fmla="*/ 3063226 w 12192000"/>
              <a:gd name="connsiteY17" fmla="*/ 1384124 h 6858000"/>
              <a:gd name="connsiteX18" fmla="*/ 2754945 w 12192000"/>
              <a:gd name="connsiteY18" fmla="*/ 1495025 h 6858000"/>
              <a:gd name="connsiteX19" fmla="*/ 2381061 w 12192000"/>
              <a:gd name="connsiteY19" fmla="*/ 1619658 h 6858000"/>
              <a:gd name="connsiteX20" fmla="*/ 2008336 w 12192000"/>
              <a:gd name="connsiteY20" fmla="*/ 1814527 h 6858000"/>
              <a:gd name="connsiteX21" fmla="*/ 1740695 w 12192000"/>
              <a:gd name="connsiteY21" fmla="*/ 1914337 h 6858000"/>
              <a:gd name="connsiteX22" fmla="*/ 1787720 w 12192000"/>
              <a:gd name="connsiteY22" fmla="*/ 1991970 h 6858000"/>
              <a:gd name="connsiteX23" fmla="*/ 1754048 w 12192000"/>
              <a:gd name="connsiteY23" fmla="*/ 2078049 h 6858000"/>
              <a:gd name="connsiteX24" fmla="*/ 2228951 w 12192000"/>
              <a:gd name="connsiteY24" fmla="*/ 1996721 h 6858000"/>
              <a:gd name="connsiteX25" fmla="*/ 2054781 w 12192000"/>
              <a:gd name="connsiteY25" fmla="*/ 2053228 h 6858000"/>
              <a:gd name="connsiteX26" fmla="*/ 1985693 w 12192000"/>
              <a:gd name="connsiteY26" fmla="*/ 2109207 h 6858000"/>
              <a:gd name="connsiteX27" fmla="*/ 2061168 w 12192000"/>
              <a:gd name="connsiteY27" fmla="*/ 2130859 h 6858000"/>
              <a:gd name="connsiteX28" fmla="*/ 2388026 w 12192000"/>
              <a:gd name="connsiteY28" fmla="*/ 2184726 h 6858000"/>
              <a:gd name="connsiteX29" fmla="*/ 1560719 w 12192000"/>
              <a:gd name="connsiteY29" fmla="*/ 2384876 h 6858000"/>
              <a:gd name="connsiteX30" fmla="*/ 1679734 w 12192000"/>
              <a:gd name="connsiteY30" fmla="*/ 2400191 h 6858000"/>
              <a:gd name="connsiteX31" fmla="*/ 2882089 w 12192000"/>
              <a:gd name="connsiteY31" fmla="*/ 2383292 h 6858000"/>
              <a:gd name="connsiteX32" fmla="*/ 3116638 w 12192000"/>
              <a:gd name="connsiteY32" fmla="*/ 2359528 h 6858000"/>
              <a:gd name="connsiteX33" fmla="*/ 2897765 w 12192000"/>
              <a:gd name="connsiteY33" fmla="*/ 2758243 h 6858000"/>
              <a:gd name="connsiteX34" fmla="*/ 2981367 w 12192000"/>
              <a:gd name="connsiteY34" fmla="*/ 2829008 h 6858000"/>
              <a:gd name="connsiteX35" fmla="*/ 2682955 w 12192000"/>
              <a:gd name="connsiteY35" fmla="*/ 2846436 h 6858000"/>
              <a:gd name="connsiteX36" fmla="*/ 2099485 w 12192000"/>
              <a:gd name="connsiteY36" fmla="*/ 3066653 h 6858000"/>
              <a:gd name="connsiteX37" fmla="*/ 1807460 w 12192000"/>
              <a:gd name="connsiteY37" fmla="*/ 3454808 h 6858000"/>
              <a:gd name="connsiteX38" fmla="*/ 1921251 w 12192000"/>
              <a:gd name="connsiteY38" fmla="*/ 3540889 h 6858000"/>
              <a:gd name="connsiteX39" fmla="*/ 1453313 w 12192000"/>
              <a:gd name="connsiteY39" fmla="*/ 3637002 h 6858000"/>
              <a:gd name="connsiteX40" fmla="*/ 1686122 w 12192000"/>
              <a:gd name="connsiteY40" fmla="*/ 3667634 h 6858000"/>
              <a:gd name="connsiteX41" fmla="*/ 1513692 w 12192000"/>
              <a:gd name="connsiteY41" fmla="*/ 3725196 h 6858000"/>
              <a:gd name="connsiteX42" fmla="*/ 1369711 w 12192000"/>
              <a:gd name="connsiteY42" fmla="*/ 3826063 h 6858000"/>
              <a:gd name="connsiteX43" fmla="*/ 2051298 w 12192000"/>
              <a:gd name="connsiteY43" fmla="*/ 3754242 h 6858000"/>
              <a:gd name="connsiteX44" fmla="*/ 2245207 w 12192000"/>
              <a:gd name="connsiteY44" fmla="*/ 3797018 h 6858000"/>
              <a:gd name="connsiteX45" fmla="*/ 2353192 w 12192000"/>
              <a:gd name="connsiteY45" fmla="*/ 3796489 h 6858000"/>
              <a:gd name="connsiteX46" fmla="*/ 2490207 w 12192000"/>
              <a:gd name="connsiteY46" fmla="*/ 3801242 h 6858000"/>
              <a:gd name="connsiteX47" fmla="*/ 2375835 w 12192000"/>
              <a:gd name="connsiteY47" fmla="*/ 3839794 h 6858000"/>
              <a:gd name="connsiteX48" fmla="*/ 2522138 w 12192000"/>
              <a:gd name="connsiteY48" fmla="*/ 4009841 h 6858000"/>
              <a:gd name="connsiteX49" fmla="*/ 1998466 w 12192000"/>
              <a:gd name="connsiteY49" fmla="*/ 4130778 h 6858000"/>
              <a:gd name="connsiteX50" fmla="*/ 2114580 w 12192000"/>
              <a:gd name="connsiteY50" fmla="*/ 4154543 h 6858000"/>
              <a:gd name="connsiteX51" fmla="*/ 2177862 w 12192000"/>
              <a:gd name="connsiteY51" fmla="*/ 4189925 h 6858000"/>
              <a:gd name="connsiteX52" fmla="*/ 1868419 w 12192000"/>
              <a:gd name="connsiteY52" fmla="*/ 4382153 h 6858000"/>
              <a:gd name="connsiteX53" fmla="*/ 2279460 w 12192000"/>
              <a:gd name="connsiteY53" fmla="*/ 4356805 h 6858000"/>
              <a:gd name="connsiteX54" fmla="*/ 2029817 w 12192000"/>
              <a:gd name="connsiteY54" fmla="*/ 4468235 h 6858000"/>
              <a:gd name="connsiteX55" fmla="*/ 1560137 w 12192000"/>
              <a:gd name="connsiteY55" fmla="*/ 4730172 h 6858000"/>
              <a:gd name="connsiteX56" fmla="*/ 1956664 w 12192000"/>
              <a:gd name="connsiteY56" fmla="*/ 4820477 h 6858000"/>
              <a:gd name="connsiteX57" fmla="*/ 3268168 w 12192000"/>
              <a:gd name="connsiteY57" fmla="*/ 4852692 h 6858000"/>
              <a:gd name="connsiteX58" fmla="*/ 2807197 w 12192000"/>
              <a:gd name="connsiteY58" fmla="*/ 4939300 h 6858000"/>
              <a:gd name="connsiteX59" fmla="*/ 2721272 w 12192000"/>
              <a:gd name="connsiteY59" fmla="*/ 4970458 h 6858000"/>
              <a:gd name="connsiteX60" fmla="*/ 2802552 w 12192000"/>
              <a:gd name="connsiteY60" fmla="*/ 5014291 h 6858000"/>
              <a:gd name="connsiteX61" fmla="*/ 2537812 w 12192000"/>
              <a:gd name="connsiteY61" fmla="*/ 5053898 h 6858000"/>
              <a:gd name="connsiteX62" fmla="*/ 2569744 w 12192000"/>
              <a:gd name="connsiteY62" fmla="*/ 5153182 h 6858000"/>
              <a:gd name="connsiteX63" fmla="*/ 1987436 w 12192000"/>
              <a:gd name="connsiteY63" fmla="*/ 5334320 h 6858000"/>
              <a:gd name="connsiteX64" fmla="*/ 1972921 w 12192000"/>
              <a:gd name="connsiteY64" fmla="*/ 5382376 h 6858000"/>
              <a:gd name="connsiteX65" fmla="*/ 2341001 w 12192000"/>
              <a:gd name="connsiteY65" fmla="*/ 5360725 h 6858000"/>
              <a:gd name="connsiteX66" fmla="*/ 2710822 w 12192000"/>
              <a:gd name="connsiteY66" fmla="*/ 5418816 h 6858000"/>
              <a:gd name="connsiteX67" fmla="*/ 2833903 w 12192000"/>
              <a:gd name="connsiteY67" fmla="*/ 5413007 h 6858000"/>
              <a:gd name="connsiteX68" fmla="*/ 3011556 w 12192000"/>
              <a:gd name="connsiteY68" fmla="*/ 5399276 h 6858000"/>
              <a:gd name="connsiteX69" fmla="*/ 3254233 w 12192000"/>
              <a:gd name="connsiteY69" fmla="*/ 5439412 h 6858000"/>
              <a:gd name="connsiteX70" fmla="*/ 2792101 w 12192000"/>
              <a:gd name="connsiteY70" fmla="*/ 5471625 h 6858000"/>
              <a:gd name="connsiteX71" fmla="*/ 2977303 w 12192000"/>
              <a:gd name="connsiteY71" fmla="*/ 5539751 h 6858000"/>
              <a:gd name="connsiteX72" fmla="*/ 3656566 w 12192000"/>
              <a:gd name="connsiteY72" fmla="*/ 5678642 h 6858000"/>
              <a:gd name="connsiteX73" fmla="*/ 4858340 w 12192000"/>
              <a:gd name="connsiteY73" fmla="*/ 5969625 h 6858000"/>
              <a:gd name="connsiteX74" fmla="*/ 5296668 w 12192000"/>
              <a:gd name="connsiteY74" fmla="*/ 6043559 h 6858000"/>
              <a:gd name="connsiteX75" fmla="*/ 5456323 w 12192000"/>
              <a:gd name="connsiteY75" fmla="*/ 6042502 h 6858000"/>
              <a:gd name="connsiteX76" fmla="*/ 5267058 w 12192000"/>
              <a:gd name="connsiteY76" fmla="*/ 6100066 h 6858000"/>
              <a:gd name="connsiteX77" fmla="*/ 7095266 w 12192000"/>
              <a:gd name="connsiteY77" fmla="*/ 6287541 h 6858000"/>
              <a:gd name="connsiteX78" fmla="*/ 9707235 w 12192000"/>
              <a:gd name="connsiteY78" fmla="*/ 5994446 h 6858000"/>
              <a:gd name="connsiteX79" fmla="*/ 10083442 w 12192000"/>
              <a:gd name="connsiteY79" fmla="*/ 5678642 h 6858000"/>
              <a:gd name="connsiteX80" fmla="*/ 10338892 w 12192000"/>
              <a:gd name="connsiteY80" fmla="*/ 4650957 h 6858000"/>
              <a:gd name="connsiteX81" fmla="*/ 10628013 w 12192000"/>
              <a:gd name="connsiteY81" fmla="*/ 4411198 h 6858000"/>
              <a:gd name="connsiteX82" fmla="*/ 10802766 w 12192000"/>
              <a:gd name="connsiteY82" fmla="*/ 4258050 h 6858000"/>
              <a:gd name="connsiteX83" fmla="*/ 10614662 w 12192000"/>
              <a:gd name="connsiteY83" fmla="*/ 4150318 h 6858000"/>
              <a:gd name="connsiteX84" fmla="*/ 10681427 w 12192000"/>
              <a:gd name="connsiteY84" fmla="*/ 4054203 h 6858000"/>
              <a:gd name="connsiteX85" fmla="*/ 10520029 w 12192000"/>
              <a:gd name="connsiteY85" fmla="*/ 3804411 h 6858000"/>
              <a:gd name="connsiteX86" fmla="*/ 10568798 w 12192000"/>
              <a:gd name="connsiteY86" fmla="*/ 3466426 h 6858000"/>
              <a:gd name="connsiteX87" fmla="*/ 10499709 w 12192000"/>
              <a:gd name="connsiteY87" fmla="*/ 3166465 h 6858000"/>
              <a:gd name="connsiteX88" fmla="*/ 10489840 w 12192000"/>
              <a:gd name="connsiteY88" fmla="*/ 2546475 h 6858000"/>
              <a:gd name="connsiteX89" fmla="*/ 10584471 w 12192000"/>
              <a:gd name="connsiteY89" fmla="*/ 2512148 h 6858000"/>
              <a:gd name="connsiteX90" fmla="*/ 10695942 w 12192000"/>
              <a:gd name="connsiteY90" fmla="*/ 2358471 h 6858000"/>
              <a:gd name="connsiteX91" fmla="*/ 10732516 w 12192000"/>
              <a:gd name="connsiteY91" fmla="*/ 2287706 h 6858000"/>
              <a:gd name="connsiteX92" fmla="*/ 10731357 w 12192000"/>
              <a:gd name="connsiteY92" fmla="*/ 2137725 h 6858000"/>
              <a:gd name="connsiteX93" fmla="*/ 10678525 w 12192000"/>
              <a:gd name="connsiteY93" fmla="*/ 2070656 h 6858000"/>
              <a:gd name="connsiteX94" fmla="*/ 10735999 w 12192000"/>
              <a:gd name="connsiteY94" fmla="*/ 1956587 h 6858000"/>
              <a:gd name="connsiteX95" fmla="*/ 10824246 w 12192000"/>
              <a:gd name="connsiteY95" fmla="*/ 1862584 h 6858000"/>
              <a:gd name="connsiteX96" fmla="*/ 10773156 w 12192000"/>
              <a:gd name="connsiteY96" fmla="*/ 1768054 h 6858000"/>
              <a:gd name="connsiteX97" fmla="*/ 10716261 w 12192000"/>
              <a:gd name="connsiteY97" fmla="*/ 1678278 h 6858000"/>
              <a:gd name="connsiteX98" fmla="*/ 10554864 w 12192000"/>
              <a:gd name="connsiteY98" fmla="*/ 1477599 h 6858000"/>
              <a:gd name="connsiteX99" fmla="*/ 10267483 w 12192000"/>
              <a:gd name="connsiteY99" fmla="*/ 1324977 h 6858000"/>
              <a:gd name="connsiteX100" fmla="*/ 9913337 w 12192000"/>
              <a:gd name="connsiteY100" fmla="*/ 1202458 h 6858000"/>
              <a:gd name="connsiteX101" fmla="*/ 10024805 w 12192000"/>
              <a:gd name="connsiteY101" fmla="*/ 1124827 h 6858000"/>
              <a:gd name="connsiteX102" fmla="*/ 9411726 w 12192000"/>
              <a:gd name="connsiteY102" fmla="*/ 980655 h 6858000"/>
              <a:gd name="connsiteX103" fmla="*/ 9930753 w 12192000"/>
              <a:gd name="connsiteY103" fmla="*/ 901968 h 6858000"/>
              <a:gd name="connsiteX104" fmla="*/ 9894178 w 12192000"/>
              <a:gd name="connsiteY104" fmla="*/ 871339 h 6858000"/>
              <a:gd name="connsiteX105" fmla="*/ 9858182 w 12192000"/>
              <a:gd name="connsiteY105" fmla="*/ 839125 h 6858000"/>
              <a:gd name="connsiteX106" fmla="*/ 10131050 w 12192000"/>
              <a:gd name="connsiteY106" fmla="*/ 792652 h 6858000"/>
              <a:gd name="connsiteX107" fmla="*/ 10006808 w 12192000"/>
              <a:gd name="connsiteY107" fmla="*/ 731920 h 6858000"/>
              <a:gd name="connsiteX108" fmla="*/ 10233809 w 12192000"/>
              <a:gd name="connsiteY108" fmla="*/ 710268 h 6858000"/>
              <a:gd name="connsiteX109" fmla="*/ 10267483 w 12192000"/>
              <a:gd name="connsiteY109" fmla="*/ 628940 h 6858000"/>
              <a:gd name="connsiteX110" fmla="*/ 10136275 w 12192000"/>
              <a:gd name="connsiteY110" fmla="*/ 589333 h 6858000"/>
              <a:gd name="connsiteX111" fmla="*/ 9131312 w 12192000"/>
              <a:gd name="connsiteY111" fmla="*/ 480544 h 6858000"/>
              <a:gd name="connsiteX112" fmla="*/ 7479600 w 12192000"/>
              <a:gd name="connsiteY112" fmla="*/ 454667 h 6858000"/>
              <a:gd name="connsiteX113" fmla="*/ 6724001 w 12192000"/>
              <a:gd name="connsiteY113" fmla="*/ 434021 h 6858000"/>
              <a:gd name="connsiteX114" fmla="*/ 0 w 12192000"/>
              <a:gd name="connsiteY114" fmla="*/ 0 h 6858000"/>
              <a:gd name="connsiteX115" fmla="*/ 12192000 w 12192000"/>
              <a:gd name="connsiteY115" fmla="*/ 0 h 6858000"/>
              <a:gd name="connsiteX116" fmla="*/ 12192000 w 12192000"/>
              <a:gd name="connsiteY116" fmla="*/ 6858000 h 6858000"/>
              <a:gd name="connsiteX117" fmla="*/ 0 w 12192000"/>
              <a:gd name="connsiteY11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12192000" h="6858000">
                <a:moveTo>
                  <a:pt x="6724001" y="434021"/>
                </a:moveTo>
                <a:cubicBezTo>
                  <a:pt x="6639882" y="433113"/>
                  <a:pt x="6555627" y="433147"/>
                  <a:pt x="6471155" y="434599"/>
                </a:cubicBezTo>
                <a:cubicBezTo>
                  <a:pt x="6109461" y="440937"/>
                  <a:pt x="5748349" y="439351"/>
                  <a:pt x="5384913" y="497971"/>
                </a:cubicBezTo>
                <a:cubicBezTo>
                  <a:pt x="5199132" y="528072"/>
                  <a:pt x="5005803" y="518038"/>
                  <a:pt x="4818280" y="541802"/>
                </a:cubicBezTo>
                <a:cubicBezTo>
                  <a:pt x="4532641" y="578242"/>
                  <a:pt x="4247003" y="621019"/>
                  <a:pt x="3965428" y="675942"/>
                </a:cubicBezTo>
                <a:cubicBezTo>
                  <a:pt x="3877181" y="693369"/>
                  <a:pt x="3768034" y="703930"/>
                  <a:pt x="3699528" y="770472"/>
                </a:cubicBezTo>
                <a:cubicBezTo>
                  <a:pt x="3590961" y="728224"/>
                  <a:pt x="3523617" y="807966"/>
                  <a:pt x="3438854" y="834899"/>
                </a:cubicBezTo>
                <a:cubicBezTo>
                  <a:pt x="3405761" y="845462"/>
                  <a:pt x="3362218" y="860248"/>
                  <a:pt x="3367443" y="893518"/>
                </a:cubicBezTo>
                <a:cubicBezTo>
                  <a:pt x="3372089" y="935238"/>
                  <a:pt x="3420855" y="962172"/>
                  <a:pt x="3467301" y="953722"/>
                </a:cubicBezTo>
                <a:cubicBezTo>
                  <a:pt x="3611863" y="927317"/>
                  <a:pt x="3741328" y="986464"/>
                  <a:pt x="3889955" y="977486"/>
                </a:cubicBezTo>
                <a:cubicBezTo>
                  <a:pt x="3760488" y="1002836"/>
                  <a:pt x="3631601" y="1028713"/>
                  <a:pt x="3502135" y="1054062"/>
                </a:cubicBezTo>
                <a:cubicBezTo>
                  <a:pt x="3694303" y="1074129"/>
                  <a:pt x="3883568" y="1038218"/>
                  <a:pt x="4072832" y="1017622"/>
                </a:cubicBezTo>
                <a:cubicBezTo>
                  <a:pt x="4133792" y="1011285"/>
                  <a:pt x="4228424" y="962699"/>
                  <a:pt x="4244099" y="1030825"/>
                </a:cubicBezTo>
                <a:cubicBezTo>
                  <a:pt x="4254550" y="1076242"/>
                  <a:pt x="4152951" y="1079410"/>
                  <a:pt x="4095475" y="1092084"/>
                </a:cubicBezTo>
                <a:cubicBezTo>
                  <a:pt x="3841766" y="1146479"/>
                  <a:pt x="3583994" y="1178165"/>
                  <a:pt x="3327386" y="1215660"/>
                </a:cubicBezTo>
                <a:cubicBezTo>
                  <a:pt x="3303001" y="1219357"/>
                  <a:pt x="3271070" y="1216188"/>
                  <a:pt x="3254813" y="1226749"/>
                </a:cubicBezTo>
                <a:cubicBezTo>
                  <a:pt x="3123605" y="1311774"/>
                  <a:pt x="2957563" y="1339765"/>
                  <a:pt x="2776427" y="1401552"/>
                </a:cubicBezTo>
                <a:cubicBezTo>
                  <a:pt x="2890798" y="1430598"/>
                  <a:pt x="2968012" y="1370921"/>
                  <a:pt x="3063226" y="1384124"/>
                </a:cubicBezTo>
                <a:cubicBezTo>
                  <a:pt x="2966272" y="1448024"/>
                  <a:pt x="2853641" y="1460171"/>
                  <a:pt x="2754945" y="1495025"/>
                </a:cubicBezTo>
                <a:cubicBezTo>
                  <a:pt x="2684117" y="1519846"/>
                  <a:pt x="2421119" y="1597477"/>
                  <a:pt x="2381061" y="1619658"/>
                </a:cubicBezTo>
                <a:cubicBezTo>
                  <a:pt x="2260302" y="1688311"/>
                  <a:pt x="2107033" y="1720525"/>
                  <a:pt x="2008336" y="1814527"/>
                </a:cubicBezTo>
                <a:cubicBezTo>
                  <a:pt x="1938668" y="1880540"/>
                  <a:pt x="1822554" y="1868393"/>
                  <a:pt x="1740695" y="1914337"/>
                </a:cubicBezTo>
                <a:cubicBezTo>
                  <a:pt x="1711667" y="1957642"/>
                  <a:pt x="1767982" y="1968733"/>
                  <a:pt x="1787720" y="1991970"/>
                </a:cubicBezTo>
                <a:cubicBezTo>
                  <a:pt x="1813846" y="2023126"/>
                  <a:pt x="1767401" y="2040555"/>
                  <a:pt x="1754048" y="2078049"/>
                </a:cubicBezTo>
                <a:cubicBezTo>
                  <a:pt x="1907898" y="2035802"/>
                  <a:pt x="2054781" y="2010981"/>
                  <a:pt x="2228951" y="1996721"/>
                </a:cubicBezTo>
                <a:cubicBezTo>
                  <a:pt x="2171475" y="2057452"/>
                  <a:pt x="2101807" y="2031048"/>
                  <a:pt x="2054781" y="2053228"/>
                </a:cubicBezTo>
                <a:cubicBezTo>
                  <a:pt x="2024011" y="2067487"/>
                  <a:pt x="1976984" y="2073824"/>
                  <a:pt x="1985693" y="2109207"/>
                </a:cubicBezTo>
                <a:cubicBezTo>
                  <a:pt x="1992660" y="2137196"/>
                  <a:pt x="2032140" y="2133500"/>
                  <a:pt x="2061168" y="2130859"/>
                </a:cubicBezTo>
                <a:cubicBezTo>
                  <a:pt x="2172636" y="2120825"/>
                  <a:pt x="2281202" y="2117656"/>
                  <a:pt x="2388026" y="2184726"/>
                </a:cubicBezTo>
                <a:cubicBezTo>
                  <a:pt x="2116321" y="2282425"/>
                  <a:pt x="1803977" y="2241233"/>
                  <a:pt x="1560719" y="2384876"/>
                </a:cubicBezTo>
                <a:cubicBezTo>
                  <a:pt x="1594973" y="2429237"/>
                  <a:pt x="1643739" y="2405472"/>
                  <a:pt x="1679734" y="2400191"/>
                </a:cubicBezTo>
                <a:cubicBezTo>
                  <a:pt x="1916026" y="2364279"/>
                  <a:pt x="2760170" y="2428180"/>
                  <a:pt x="2882089" y="2383292"/>
                </a:cubicBezTo>
                <a:cubicBezTo>
                  <a:pt x="2956983" y="2355830"/>
                  <a:pt x="3035941" y="2342628"/>
                  <a:pt x="3116638" y="2359528"/>
                </a:cubicBezTo>
                <a:cubicBezTo>
                  <a:pt x="3194434" y="2375898"/>
                  <a:pt x="3174696" y="2605622"/>
                  <a:pt x="2897765" y="2758243"/>
                </a:cubicBezTo>
                <a:cubicBezTo>
                  <a:pt x="2858286" y="2779895"/>
                  <a:pt x="3034779" y="2811053"/>
                  <a:pt x="2981367" y="2829008"/>
                </a:cubicBezTo>
                <a:cubicBezTo>
                  <a:pt x="2939566" y="2843267"/>
                  <a:pt x="2734626" y="2835346"/>
                  <a:pt x="2682955" y="2846436"/>
                </a:cubicBezTo>
                <a:cubicBezTo>
                  <a:pt x="2662635" y="2851188"/>
                  <a:pt x="2040267" y="3029159"/>
                  <a:pt x="2099485" y="3066653"/>
                </a:cubicBezTo>
                <a:cubicBezTo>
                  <a:pt x="2276558" y="3179139"/>
                  <a:pt x="2869897" y="3385098"/>
                  <a:pt x="1807460" y="3454808"/>
                </a:cubicBezTo>
                <a:cubicBezTo>
                  <a:pt x="1841132" y="3495472"/>
                  <a:pt x="1934024" y="3469596"/>
                  <a:pt x="1921251" y="3540889"/>
                </a:cubicBezTo>
                <a:cubicBezTo>
                  <a:pt x="1780173" y="3579440"/>
                  <a:pt x="1617035" y="3577328"/>
                  <a:pt x="1453313" y="3637002"/>
                </a:cubicBezTo>
                <a:cubicBezTo>
                  <a:pt x="1527047" y="3680307"/>
                  <a:pt x="1611808" y="3653902"/>
                  <a:pt x="1686122" y="3667634"/>
                </a:cubicBezTo>
                <a:cubicBezTo>
                  <a:pt x="1644320" y="3722027"/>
                  <a:pt x="1572330" y="3713578"/>
                  <a:pt x="1513692" y="3725196"/>
                </a:cubicBezTo>
                <a:cubicBezTo>
                  <a:pt x="1459700" y="3736286"/>
                  <a:pt x="1345329" y="3830816"/>
                  <a:pt x="1369711" y="3826063"/>
                </a:cubicBezTo>
                <a:cubicBezTo>
                  <a:pt x="1595553" y="3783815"/>
                  <a:pt x="1824877" y="3795434"/>
                  <a:pt x="2051298" y="3754242"/>
                </a:cubicBezTo>
                <a:cubicBezTo>
                  <a:pt x="2126192" y="3740511"/>
                  <a:pt x="2210955" y="3714106"/>
                  <a:pt x="2245207" y="3797018"/>
                </a:cubicBezTo>
                <a:cubicBezTo>
                  <a:pt x="2255659" y="3821310"/>
                  <a:pt x="2248109" y="3829232"/>
                  <a:pt x="2353192" y="3796489"/>
                </a:cubicBezTo>
                <a:cubicBezTo>
                  <a:pt x="2394414" y="3783815"/>
                  <a:pt x="2448988" y="3770085"/>
                  <a:pt x="2490207" y="3801242"/>
                </a:cubicBezTo>
                <a:cubicBezTo>
                  <a:pt x="2464082" y="3840321"/>
                  <a:pt x="2413572" y="3828703"/>
                  <a:pt x="2375835" y="3839794"/>
                </a:cubicBezTo>
                <a:cubicBezTo>
                  <a:pt x="2275978" y="3868311"/>
                  <a:pt x="2619094" y="3977100"/>
                  <a:pt x="2522138" y="4009841"/>
                </a:cubicBezTo>
                <a:cubicBezTo>
                  <a:pt x="2323584" y="4076912"/>
                  <a:pt x="2199343" y="4057372"/>
                  <a:pt x="1998466" y="4130778"/>
                </a:cubicBezTo>
                <a:cubicBezTo>
                  <a:pt x="2066973" y="4129192"/>
                  <a:pt x="2046072" y="4154543"/>
                  <a:pt x="2114580" y="4154543"/>
                </a:cubicBezTo>
                <a:cubicBezTo>
                  <a:pt x="2145350" y="4154543"/>
                  <a:pt x="2177862" y="4160878"/>
                  <a:pt x="2177862" y="4189925"/>
                </a:cubicBezTo>
                <a:cubicBezTo>
                  <a:pt x="2177862" y="4217385"/>
                  <a:pt x="1817330" y="4367895"/>
                  <a:pt x="1868419" y="4382153"/>
                </a:cubicBezTo>
                <a:cubicBezTo>
                  <a:pt x="2007755" y="4420704"/>
                  <a:pt x="2365385" y="4302410"/>
                  <a:pt x="2279460" y="4356805"/>
                </a:cubicBezTo>
                <a:cubicBezTo>
                  <a:pt x="2148834" y="4439716"/>
                  <a:pt x="2129094" y="4456088"/>
                  <a:pt x="2029817" y="4468235"/>
                </a:cubicBezTo>
                <a:cubicBezTo>
                  <a:pt x="1944474" y="4478796"/>
                  <a:pt x="1644320" y="4710633"/>
                  <a:pt x="1560137" y="4730172"/>
                </a:cubicBezTo>
                <a:cubicBezTo>
                  <a:pt x="1485825" y="4747072"/>
                  <a:pt x="1774947" y="4800410"/>
                  <a:pt x="1956664" y="4820477"/>
                </a:cubicBezTo>
                <a:cubicBezTo>
                  <a:pt x="2130256" y="4840017"/>
                  <a:pt x="3101544" y="4789319"/>
                  <a:pt x="3268168" y="4852692"/>
                </a:cubicBezTo>
                <a:cubicBezTo>
                  <a:pt x="3111993" y="4878041"/>
                  <a:pt x="2970336" y="4953030"/>
                  <a:pt x="2807197" y="4939300"/>
                </a:cubicBezTo>
                <a:cubicBezTo>
                  <a:pt x="2773524" y="4936660"/>
                  <a:pt x="2724756" y="4930323"/>
                  <a:pt x="2721272" y="4970458"/>
                </a:cubicBezTo>
                <a:cubicBezTo>
                  <a:pt x="2718369" y="5005313"/>
                  <a:pt x="2788038" y="4981548"/>
                  <a:pt x="2802552" y="5014291"/>
                </a:cubicBezTo>
                <a:cubicBezTo>
                  <a:pt x="2719531" y="5060235"/>
                  <a:pt x="2621415" y="5018515"/>
                  <a:pt x="2537812" y="5053898"/>
                </a:cubicBezTo>
                <a:cubicBezTo>
                  <a:pt x="2491948" y="5099314"/>
                  <a:pt x="2589483" y="5107236"/>
                  <a:pt x="2569744" y="5153182"/>
                </a:cubicBezTo>
                <a:cubicBezTo>
                  <a:pt x="2301522" y="5193845"/>
                  <a:pt x="2252174" y="5268836"/>
                  <a:pt x="1987436" y="5334320"/>
                </a:cubicBezTo>
                <a:cubicBezTo>
                  <a:pt x="1971179" y="5338545"/>
                  <a:pt x="1958407" y="5352274"/>
                  <a:pt x="1972921" y="5382376"/>
                </a:cubicBezTo>
                <a:cubicBezTo>
                  <a:pt x="2087874" y="5396107"/>
                  <a:pt x="2215599" y="5373399"/>
                  <a:pt x="2341001" y="5360725"/>
                </a:cubicBezTo>
                <a:cubicBezTo>
                  <a:pt x="2537812" y="5340129"/>
                  <a:pt x="2533748" y="5339072"/>
                  <a:pt x="2710822" y="5418816"/>
                </a:cubicBezTo>
                <a:cubicBezTo>
                  <a:pt x="2743914" y="5433602"/>
                  <a:pt x="2801390" y="5438355"/>
                  <a:pt x="2833903" y="5413007"/>
                </a:cubicBezTo>
                <a:cubicBezTo>
                  <a:pt x="2896604" y="5364422"/>
                  <a:pt x="2950016" y="5368646"/>
                  <a:pt x="3011556" y="5399276"/>
                </a:cubicBezTo>
                <a:cubicBezTo>
                  <a:pt x="3077160" y="5432547"/>
                  <a:pt x="3171793" y="5391882"/>
                  <a:pt x="3254233" y="5439412"/>
                </a:cubicBezTo>
                <a:cubicBezTo>
                  <a:pt x="3099802" y="5473739"/>
                  <a:pt x="2957563" y="5473739"/>
                  <a:pt x="2792101" y="5471625"/>
                </a:cubicBezTo>
                <a:cubicBezTo>
                  <a:pt x="2846095" y="5537639"/>
                  <a:pt x="2914601" y="5536582"/>
                  <a:pt x="2977303" y="5539751"/>
                </a:cubicBezTo>
                <a:cubicBezTo>
                  <a:pt x="3214174" y="5551898"/>
                  <a:pt x="3601411" y="5660686"/>
                  <a:pt x="3656566" y="5678642"/>
                </a:cubicBezTo>
                <a:cubicBezTo>
                  <a:pt x="4280675" y="5879847"/>
                  <a:pt x="4178497" y="5898332"/>
                  <a:pt x="4858340" y="5969625"/>
                </a:cubicBezTo>
                <a:cubicBezTo>
                  <a:pt x="5261253" y="6011873"/>
                  <a:pt x="4887368" y="6032469"/>
                  <a:pt x="5296668" y="6043559"/>
                </a:cubicBezTo>
                <a:cubicBezTo>
                  <a:pt x="5349500" y="6045143"/>
                  <a:pt x="5402911" y="6044087"/>
                  <a:pt x="5456323" y="6042502"/>
                </a:cubicBezTo>
                <a:cubicBezTo>
                  <a:pt x="5368077" y="6073134"/>
                  <a:pt x="5267058" y="6100066"/>
                  <a:pt x="5267058" y="6100066"/>
                </a:cubicBezTo>
                <a:cubicBezTo>
                  <a:pt x="5267058" y="6100066"/>
                  <a:pt x="5318728" y="6208854"/>
                  <a:pt x="7095266" y="6287541"/>
                </a:cubicBezTo>
                <a:cubicBezTo>
                  <a:pt x="7422124" y="6302329"/>
                  <a:pt x="9563254" y="6024548"/>
                  <a:pt x="9707235" y="5994446"/>
                </a:cubicBezTo>
                <a:cubicBezTo>
                  <a:pt x="9844249" y="5966984"/>
                  <a:pt x="10002164" y="5671247"/>
                  <a:pt x="10083442" y="5678642"/>
                </a:cubicBezTo>
                <a:cubicBezTo>
                  <a:pt x="10103183" y="5653293"/>
                  <a:pt x="10283158" y="5139979"/>
                  <a:pt x="10338892" y="4650957"/>
                </a:cubicBezTo>
                <a:cubicBezTo>
                  <a:pt x="10448618" y="4580718"/>
                  <a:pt x="10551960" y="4503088"/>
                  <a:pt x="10628013" y="4411198"/>
                </a:cubicBezTo>
                <a:cubicBezTo>
                  <a:pt x="10675040" y="4354692"/>
                  <a:pt x="10718003" y="4298185"/>
                  <a:pt x="10802766" y="4258050"/>
                </a:cubicBezTo>
                <a:cubicBezTo>
                  <a:pt x="10755739" y="4203128"/>
                  <a:pt x="10675040" y="4190453"/>
                  <a:pt x="10614662" y="4150318"/>
                </a:cubicBezTo>
                <a:cubicBezTo>
                  <a:pt x="10610017" y="4117046"/>
                  <a:pt x="10705811" y="4127081"/>
                  <a:pt x="10681427" y="4054203"/>
                </a:cubicBezTo>
                <a:cubicBezTo>
                  <a:pt x="10648335" y="3957032"/>
                  <a:pt x="10684328" y="3846131"/>
                  <a:pt x="10520029" y="3804411"/>
                </a:cubicBezTo>
                <a:cubicBezTo>
                  <a:pt x="10476485" y="3709881"/>
                  <a:pt x="10464294" y="3558845"/>
                  <a:pt x="10568798" y="3466426"/>
                </a:cubicBezTo>
                <a:cubicBezTo>
                  <a:pt x="10724388" y="3328592"/>
                  <a:pt x="10699424" y="3240927"/>
                  <a:pt x="10499709" y="3166465"/>
                </a:cubicBezTo>
                <a:cubicBezTo>
                  <a:pt x="10474164" y="3156958"/>
                  <a:pt x="10501452" y="2570768"/>
                  <a:pt x="10489840" y="2546475"/>
                </a:cubicBezTo>
                <a:cubicBezTo>
                  <a:pt x="10508418" y="2513205"/>
                  <a:pt x="10551960" y="2521126"/>
                  <a:pt x="10584471" y="2512148"/>
                </a:cubicBezTo>
                <a:cubicBezTo>
                  <a:pt x="10726711" y="2474125"/>
                  <a:pt x="10731357" y="2474125"/>
                  <a:pt x="10695942" y="2358471"/>
                </a:cubicBezTo>
                <a:cubicBezTo>
                  <a:pt x="10685490" y="2323616"/>
                  <a:pt x="10709874" y="2309357"/>
                  <a:pt x="10732516" y="2287706"/>
                </a:cubicBezTo>
                <a:cubicBezTo>
                  <a:pt x="10817280" y="2206905"/>
                  <a:pt x="10817860" y="2205850"/>
                  <a:pt x="10731357" y="2137725"/>
                </a:cubicBezTo>
                <a:cubicBezTo>
                  <a:pt x="10706391" y="2118185"/>
                  <a:pt x="10689555" y="2097061"/>
                  <a:pt x="10678525" y="2070656"/>
                </a:cubicBezTo>
                <a:cubicBezTo>
                  <a:pt x="10658203" y="2022599"/>
                  <a:pt x="10658784" y="1982463"/>
                  <a:pt x="10735999" y="1956587"/>
                </a:cubicBezTo>
                <a:cubicBezTo>
                  <a:pt x="10789993" y="1938104"/>
                  <a:pt x="10820762" y="1916978"/>
                  <a:pt x="10824246" y="1862584"/>
                </a:cubicBezTo>
                <a:cubicBezTo>
                  <a:pt x="10826570" y="1817166"/>
                  <a:pt x="10832955" y="1787594"/>
                  <a:pt x="10773156" y="1768054"/>
                </a:cubicBezTo>
                <a:cubicBezTo>
                  <a:pt x="10724969" y="1752211"/>
                  <a:pt x="10711036" y="1718412"/>
                  <a:pt x="10716261" y="1678278"/>
                </a:cubicBezTo>
                <a:cubicBezTo>
                  <a:pt x="10728452" y="1580050"/>
                  <a:pt x="10662849" y="1522487"/>
                  <a:pt x="10554864" y="1477599"/>
                </a:cubicBezTo>
                <a:cubicBezTo>
                  <a:pt x="10452101" y="1434822"/>
                  <a:pt x="10362116" y="1377259"/>
                  <a:pt x="10267483" y="1324977"/>
                </a:cubicBezTo>
                <a:cubicBezTo>
                  <a:pt x="10162399" y="1266887"/>
                  <a:pt x="10040481" y="1232031"/>
                  <a:pt x="9913337" y="1202458"/>
                </a:cubicBezTo>
                <a:cubicBezTo>
                  <a:pt x="9936561" y="1160210"/>
                  <a:pt x="10016678" y="1183974"/>
                  <a:pt x="10024805" y="1124827"/>
                </a:cubicBezTo>
                <a:cubicBezTo>
                  <a:pt x="9826251" y="1074658"/>
                  <a:pt x="9636408" y="999139"/>
                  <a:pt x="9411726" y="980655"/>
                </a:cubicBezTo>
                <a:cubicBezTo>
                  <a:pt x="9593444" y="990161"/>
                  <a:pt x="9758326" y="922036"/>
                  <a:pt x="9930753" y="901968"/>
                </a:cubicBezTo>
                <a:cubicBezTo>
                  <a:pt x="9947008" y="868698"/>
                  <a:pt x="9909273" y="877147"/>
                  <a:pt x="9894178" y="871339"/>
                </a:cubicBezTo>
                <a:cubicBezTo>
                  <a:pt x="9879083" y="865001"/>
                  <a:pt x="9860506" y="862889"/>
                  <a:pt x="9858182" y="839125"/>
                </a:cubicBezTo>
                <a:cubicBezTo>
                  <a:pt x="9941205" y="804798"/>
                  <a:pt x="10045126" y="827506"/>
                  <a:pt x="10131050" y="792652"/>
                </a:cubicBezTo>
                <a:cubicBezTo>
                  <a:pt x="10111891" y="741954"/>
                  <a:pt x="10037578" y="772583"/>
                  <a:pt x="10006808" y="731920"/>
                </a:cubicBezTo>
                <a:cubicBezTo>
                  <a:pt x="10086927" y="724526"/>
                  <a:pt x="10161239" y="721357"/>
                  <a:pt x="10233809" y="710268"/>
                </a:cubicBezTo>
                <a:cubicBezTo>
                  <a:pt x="10290705" y="701818"/>
                  <a:pt x="10306380" y="658513"/>
                  <a:pt x="10267483" y="628940"/>
                </a:cubicBezTo>
                <a:cubicBezTo>
                  <a:pt x="10232648" y="602536"/>
                  <a:pt x="10181559" y="600422"/>
                  <a:pt x="10136275" y="589333"/>
                </a:cubicBezTo>
                <a:cubicBezTo>
                  <a:pt x="9813479" y="512230"/>
                  <a:pt x="9474428" y="487409"/>
                  <a:pt x="9131312" y="480544"/>
                </a:cubicBezTo>
                <a:cubicBezTo>
                  <a:pt x="8580936" y="469453"/>
                  <a:pt x="8028817" y="469982"/>
                  <a:pt x="7479600" y="454667"/>
                </a:cubicBezTo>
                <a:cubicBezTo>
                  <a:pt x="7227489" y="447934"/>
                  <a:pt x="6976357" y="436744"/>
                  <a:pt x="6724001" y="434021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Picture 2" descr="Logo&#10;&#10;Description automatically generated">
            <a:extLst>
              <a:ext uri="{FF2B5EF4-FFF2-40B4-BE49-F238E27FC236}">
                <a16:creationId xmlns:a16="http://schemas.microsoft.com/office/drawing/2014/main" id="{52CEA990-3FC8-464A-8145-2E0BCD28F7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1203" y="1214934"/>
            <a:ext cx="4343399" cy="3114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353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>
          <a:xfrm>
            <a:off x="827088" y="242474"/>
            <a:ext cx="7010400" cy="240771"/>
          </a:xfrm>
        </p:spPr>
        <p:txBody>
          <a:bodyPr/>
          <a:lstStyle/>
          <a:p>
            <a:r>
              <a:t>If NRI invests in Fixed Income Instruments in </a:t>
            </a:r>
            <a:r>
              <a:rPr lang="en-US" dirty="0"/>
              <a:t>Singapore</a:t>
            </a:r>
            <a:r>
              <a:t> </a:t>
            </a: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531421" y="698664"/>
            <a:ext cx="7924800" cy="53340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FE8637">
                    <a:lumMod val="75000"/>
                  </a:srgbClr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	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E8637">
                    <a:lumMod val="75000"/>
                  </a:srgbClr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  Rate of Return in Singapore’s Bank Term</a:t>
            </a:r>
            <a:r>
              <a:rPr kumimoji="0" lang="en-US" sz="1800" b="1" i="0" u="none" strike="noStrike" kern="1200" cap="none" spc="0" normalizeH="0" noProof="0" dirty="0">
                <a:ln>
                  <a:noFill/>
                </a:ln>
                <a:solidFill>
                  <a:srgbClr val="FE8637">
                    <a:lumMod val="75000"/>
                  </a:srgbClr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 Deposits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E8637">
                    <a:lumMod val="75000"/>
                  </a:srgbClr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: 1.40%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E8637">
                    <a:lumMod val="75000"/>
                  </a:srgbClr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                                      	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rgbClr val="FE8637">
                  <a:lumMod val="75000"/>
                </a:srgbClr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44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FE8637">
                    <a:lumMod val="75000"/>
                  </a:srgbClr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		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E8637">
                  <a:lumMod val="75000"/>
                </a:srgbClr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1873" y="1279205"/>
            <a:ext cx="3980986" cy="1551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56012" y="1306123"/>
            <a:ext cx="4227356" cy="90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1817" y="3543300"/>
            <a:ext cx="4071937" cy="2114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56615" y="2309377"/>
            <a:ext cx="4118462" cy="2227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4015" y="2776903"/>
            <a:ext cx="4093185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5" descr="Logo&#10;&#10;Description automatically generated">
            <a:extLst>
              <a:ext uri="{FF2B5EF4-FFF2-40B4-BE49-F238E27FC236}">
                <a16:creationId xmlns:a16="http://schemas.microsoft.com/office/drawing/2014/main" id="{8898294B-4C00-494B-A0F2-E28B92D999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58107" y="4632707"/>
            <a:ext cx="1076673" cy="7715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>
          <a:xfrm>
            <a:off x="827088" y="218724"/>
            <a:ext cx="7010400" cy="240771"/>
          </a:xfrm>
        </p:spPr>
        <p:txBody>
          <a:bodyPr/>
          <a:lstStyle/>
          <a:p>
            <a:r>
              <a:t>Taxation on Returns on investment in Singapore </a:t>
            </a:r>
            <a:endParaRPr lang="en-US" dirty="0"/>
          </a:p>
        </p:txBody>
      </p:sp>
      <p:sp>
        <p:nvSpPr>
          <p:cNvPr id="20" name="Subtitle 2"/>
          <p:cNvSpPr txBox="1">
            <a:spLocks/>
          </p:cNvSpPr>
          <p:nvPr/>
        </p:nvSpPr>
        <p:spPr>
          <a:xfrm>
            <a:off x="638298" y="686788"/>
            <a:ext cx="7924800" cy="5028211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E8637">
                    <a:lumMod val="75000"/>
                  </a:srgbClr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Average</a:t>
            </a:r>
            <a:r>
              <a:rPr kumimoji="0" lang="en-US" sz="1800" b="1" i="0" u="none" strike="noStrike" kern="1200" cap="none" spc="0" normalizeH="0" noProof="0" dirty="0">
                <a:ln>
                  <a:noFill/>
                </a:ln>
                <a:solidFill>
                  <a:srgbClr val="FE8637">
                    <a:lumMod val="75000"/>
                  </a:srgbClr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 Income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E8637">
                    <a:lumMod val="75000"/>
                  </a:srgbClr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Tax Rate in Singapore: 15%</a:t>
            </a:r>
            <a:r>
              <a:rPr kumimoji="0" lang="en-US" sz="1800" b="1" i="0" u="none" strike="noStrike" kern="1200" cap="none" spc="0" normalizeH="0" baseline="30000" noProof="0" dirty="0">
                <a:ln>
                  <a:noFill/>
                </a:ln>
                <a:solidFill>
                  <a:srgbClr val="FE8637">
                    <a:lumMod val="75000"/>
                  </a:srgbClr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#</a:t>
            </a:r>
          </a:p>
          <a:p>
            <a:pPr lvl="0">
              <a:lnSpc>
                <a:spcPts val="1440"/>
              </a:lnSpc>
              <a:spcBef>
                <a:spcPts val="600"/>
              </a:spcBef>
              <a:buClr>
                <a:srgbClr val="FE8637"/>
              </a:buClr>
              <a:buSzPct val="70000"/>
              <a:defRPr/>
            </a:pPr>
            <a:r>
              <a:rPr lang="en-US" sz="1200" b="1" i="1" dirty="0">
                <a:solidFill>
                  <a:srgbClr val="FE8637">
                    <a:lumMod val="75000"/>
                  </a:srgbClr>
                </a:solidFill>
                <a:latin typeface="Century Schoolbook"/>
              </a:rPr>
              <a:t>#  NRI has to pay tax on returns from Bank Deposit in Singapore as per prevailing Personal </a:t>
            </a:r>
          </a:p>
          <a:p>
            <a:pPr lvl="0">
              <a:lnSpc>
                <a:spcPts val="1440"/>
              </a:lnSpc>
              <a:spcBef>
                <a:spcPts val="600"/>
              </a:spcBef>
              <a:buClr>
                <a:srgbClr val="FE8637"/>
              </a:buClr>
              <a:buSzPct val="70000"/>
              <a:defRPr/>
            </a:pPr>
            <a:r>
              <a:rPr lang="en-US" sz="1200" b="1" i="1" dirty="0">
                <a:solidFill>
                  <a:srgbClr val="FE8637">
                    <a:lumMod val="75000"/>
                  </a:srgbClr>
                </a:solidFill>
                <a:latin typeface="Century Schoolbook"/>
              </a:rPr>
              <a:t>	Income Tax Rates  as per below table for the year 2020:</a:t>
            </a:r>
          </a:p>
          <a:p>
            <a:pPr marL="0" marR="0" lvl="0" indent="0" algn="l" defTabSz="914400" rtl="0" eaLnBrk="1" fontAlgn="auto" latinLnBrk="0" hangingPunct="1">
              <a:lnSpc>
                <a:spcPts val="144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None/>
              <a:tabLst/>
              <a:defRPr/>
            </a:pP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rgbClr val="FE8637">
                  <a:lumMod val="75000"/>
                </a:srgbClr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pic>
        <p:nvPicPr>
          <p:cNvPr id="2051" name="Picture 8" descr="cid:image008.png@01D56D95.455E4BA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59253" y="1561794"/>
            <a:ext cx="4378239" cy="3690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5888" y="5290771"/>
            <a:ext cx="554355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88458" y="1570229"/>
            <a:ext cx="1750741" cy="12988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583516" y="5499556"/>
            <a:ext cx="699516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b="1" dirty="0">
                <a:latin typeface="+mj-lt"/>
              </a:rPr>
              <a:t>Disclaimer</a:t>
            </a:r>
            <a:r>
              <a:rPr lang="en-US" sz="800" dirty="0">
                <a:latin typeface="+mj-lt"/>
              </a:rPr>
              <a:t>: Taxation rules stated here are as per best of our knowledge and understanding. Max Life Insurance does not guarantee any tax benefits.</a:t>
            </a:r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7157E4A7-F9BF-485E-9793-33B7D943AB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67955" y="4563792"/>
            <a:ext cx="1076673" cy="7715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>
          <a:xfrm>
            <a:off x="827088" y="218724"/>
            <a:ext cx="7010400" cy="240771"/>
          </a:xfrm>
        </p:spPr>
        <p:txBody>
          <a:bodyPr/>
          <a:lstStyle/>
          <a:p>
            <a:r>
              <a:t>If NRI invests in Life Insurance in India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414646" y="635000"/>
            <a:ext cx="8153400" cy="46990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463550" marR="0" lvl="0" indent="-63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E8637">
                    <a:lumMod val="75000"/>
                  </a:srgbClr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If NRI invest in Traditional Life Insurance in Products in India</a:t>
            </a:r>
          </a:p>
          <a:p>
            <a:pPr marL="463550" marR="0" lvl="1" indent="-6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E8637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E8637">
                    <a:lumMod val="75000"/>
                  </a:srgbClr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              &gt; Rate of Return : 6% p.a.*        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E8637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E8637">
                    <a:lumMod val="75000"/>
                  </a:srgbClr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	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FE8637">
                    <a:lumMod val="75000"/>
                  </a:srgbClr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 * Average returns on Traditional par products of Max Life Insurance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E8637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E8637">
                    <a:lumMod val="75000"/>
                  </a:srgbClr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If NRI invest in Traditional Life Insurance in Products in India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E8637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E8637">
                    <a:lumMod val="75000"/>
                  </a:srgbClr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 	      &gt; Income Tax Rate : 0% 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srgbClr val="FE8637">
                    <a:lumMod val="75000"/>
                  </a:srgbClr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#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E8637">
                    <a:lumMod val="75000"/>
                  </a:srgbClr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 </a:t>
            </a:r>
          </a:p>
          <a:p>
            <a:pPr>
              <a:spcBef>
                <a:spcPts val="600"/>
              </a:spcBef>
              <a:buClr>
                <a:srgbClr val="FE8637"/>
              </a:buClr>
              <a:buSzPct val="70000"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FE8637">
                    <a:lumMod val="75000"/>
                  </a:srgbClr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           </a:t>
            </a:r>
            <a:r>
              <a:rPr lang="en-US" sz="1200" b="1" i="1" dirty="0">
                <a:solidFill>
                  <a:srgbClr val="FE8637">
                    <a:lumMod val="75000"/>
                  </a:srgbClr>
                </a:solidFill>
                <a:latin typeface="Century Schoolbook"/>
              </a:rPr>
              <a:t>#Life insurance proceeds are not taxable in Singapore, if invested in a Life Insurance company outside Singapore (overseas  Income); therefore, nothing is taxable.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rgbClr val="FE8637">
                  <a:lumMod val="75000"/>
                </a:srgbClr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FE8637">
                    <a:lumMod val="75000"/>
                  </a:srgbClr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Singapore govt. website URL - &gt; </a:t>
            </a:r>
          </a:p>
          <a:p>
            <a:pPr lvl="0">
              <a:spcBef>
                <a:spcPts val="600"/>
              </a:spcBef>
              <a:buClr>
                <a:srgbClr val="FE8637"/>
              </a:buClr>
              <a:buSzPct val="70000"/>
              <a:defRPr/>
            </a:pPr>
            <a:r>
              <a:rPr lang="en-US" sz="900" dirty="0">
                <a:hlinkClick r:id="rId2"/>
              </a:rPr>
              <a:t>https://www.iras.gov.sg/IRASHome/Individuals/Locals/Working-Out-Your-Taxes/What-is-Taxable-What-is-Not/Overseas-Income-Received-in-Singapore/</a:t>
            </a:r>
            <a:r>
              <a:rPr kumimoji="0" lang="en-US" sz="900" b="1" i="1" u="none" strike="noStrike" kern="1200" cap="none" spc="0" normalizeH="0" baseline="0" noProof="0" dirty="0">
                <a:ln>
                  <a:noFill/>
                </a:ln>
                <a:solidFill>
                  <a:srgbClr val="FE8637">
                    <a:lumMod val="75000"/>
                  </a:srgbClr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					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rgbClr val="FE8637">
                  <a:lumMod val="75000"/>
                </a:srgbClr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E8637">
                    <a:lumMod val="75000"/>
                  </a:srgbClr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E8637">
                  <a:lumMod val="75000"/>
                </a:srgbClr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619" y="3759759"/>
            <a:ext cx="7594600" cy="1953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15405" y="727926"/>
            <a:ext cx="1227874" cy="8921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07414" y="1994695"/>
            <a:ext cx="936731" cy="79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583516" y="5499556"/>
            <a:ext cx="699516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b="1" dirty="0">
                <a:latin typeface="+mj-lt"/>
              </a:rPr>
              <a:t>Disclaimer</a:t>
            </a:r>
            <a:r>
              <a:rPr lang="en-US" sz="800" dirty="0">
                <a:latin typeface="+mj-lt"/>
              </a:rPr>
              <a:t>: Taxation rules stated here are as per best of our knowledge and understanding. Max Life Insurance does not guarantee any tax benefits.</a:t>
            </a:r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9A8D6E2B-6194-4A91-8781-0B3CE5E163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67955" y="4563792"/>
            <a:ext cx="1076673" cy="7715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>
          <a:xfrm>
            <a:off x="827088" y="218724"/>
            <a:ext cx="7010400" cy="240771"/>
          </a:xfrm>
        </p:spPr>
        <p:txBody>
          <a:bodyPr/>
          <a:lstStyle/>
          <a:p>
            <a:r>
              <a:t>Impact of currency fluctuation between </a:t>
            </a:r>
            <a:r>
              <a:rPr lang="en-US" dirty="0"/>
              <a:t>SGD</a:t>
            </a:r>
            <a:r>
              <a:t> &amp; INR</a:t>
            </a:r>
            <a:endParaRPr lang="en-US" dirty="0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533400" y="914400"/>
            <a:ext cx="8153400" cy="4619501"/>
          </a:xfrm>
          <a:prstGeom prst="rect">
            <a:avLst/>
          </a:prstGeom>
        </p:spPr>
        <p:txBody>
          <a:bodyPr>
            <a:noAutofit/>
          </a:bodyPr>
          <a:lstStyle/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200" b="0" i="1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* Considering last 5 years data, INR has depreciated by ~2% p.a. to SGD, see below table: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  Net Impact of currency fluctuation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(–) 1.60%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p.a.</a:t>
            </a:r>
            <a:r>
              <a:rPr lang="en-US" baseline="30000" dirty="0">
                <a:solidFill>
                  <a:schemeClr val="accent1">
                    <a:lumMod val="75000"/>
                  </a:schemeClr>
                </a:solidFill>
              </a:rPr>
              <a:t>*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050" dirty="0">
                <a:solidFill>
                  <a:schemeClr val="accent1">
                    <a:lumMod val="75000"/>
                  </a:schemeClr>
                </a:solidFill>
              </a:rPr>
              <a:t>(i.e. 2% - 20% for averaging-out premiums) </a:t>
            </a:r>
            <a:endParaRPr lang="en-US" sz="1050" baseline="30000" dirty="0">
              <a:solidFill>
                <a:schemeClr val="accent1">
                  <a:lumMod val="75000"/>
                </a:schemeClr>
              </a:solidFill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72703" y="2029600"/>
            <a:ext cx="2093292" cy="11181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2886" y="1989330"/>
            <a:ext cx="3674601" cy="299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E31BB5ED-73D9-4018-B004-C913A017A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8563" y="4563792"/>
            <a:ext cx="1076673" cy="7715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>
          <a:xfrm>
            <a:off x="827088" y="218724"/>
            <a:ext cx="7010400" cy="240771"/>
          </a:xfrm>
        </p:spPr>
        <p:txBody>
          <a:bodyPr/>
          <a:lstStyle/>
          <a:p>
            <a:r>
              <a:t>Summary</a:t>
            </a:r>
            <a:endParaRPr lang="en-US" dirty="0"/>
          </a:p>
        </p:txBody>
      </p:sp>
      <p:graphicFrame>
        <p:nvGraphicFramePr>
          <p:cNvPr id="5" name="Content Placeholder 11"/>
          <p:cNvGraphicFramePr>
            <a:graphicFrameLocks/>
          </p:cNvGraphicFramePr>
          <p:nvPr/>
        </p:nvGraphicFramePr>
        <p:xfrm>
          <a:off x="1235858" y="2396175"/>
          <a:ext cx="6292850" cy="2874543"/>
        </p:xfrm>
        <a:graphic>
          <a:graphicData uri="http://schemas.openxmlformats.org/drawingml/2006/table">
            <a:tbl>
              <a:tblPr/>
              <a:tblGrid>
                <a:gridCol w="25806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60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60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9087"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974807"/>
                        </a:solidFill>
                        <a:latin typeface="Verdana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974807"/>
                          </a:solidFill>
                          <a:latin typeface="Verdana"/>
                        </a:rPr>
                        <a:t>Singapore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974807"/>
                          </a:solidFill>
                          <a:latin typeface="Verdana"/>
                        </a:rPr>
                        <a:t>India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06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974807"/>
                          </a:solidFill>
                          <a:latin typeface="Verdana"/>
                        </a:rPr>
                        <a:t>Rate of Return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974807"/>
                          </a:solidFill>
                          <a:latin typeface="Verdana"/>
                        </a:rPr>
                        <a:t>1.40%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974807"/>
                          </a:solidFill>
                          <a:latin typeface="Verdana"/>
                        </a:rPr>
                        <a:t>6.00%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369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974807"/>
                          </a:solidFill>
                          <a:latin typeface="Verdana"/>
                        </a:rPr>
                        <a:t>Impact of currency fluctuation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974807"/>
                          </a:solidFill>
                          <a:latin typeface="Verdana"/>
                        </a:rPr>
                        <a:t>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974807"/>
                          </a:solidFill>
                          <a:latin typeface="Verdana"/>
                        </a:rPr>
                        <a:t>-1.60%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926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974807"/>
                          </a:solidFill>
                          <a:latin typeface="Verdana"/>
                        </a:rPr>
                        <a:t>Pre-Tax Return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974807"/>
                          </a:solidFill>
                          <a:latin typeface="Verdana"/>
                        </a:rPr>
                        <a:t>1.40%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974807"/>
                          </a:solidFill>
                          <a:latin typeface="Verdana"/>
                        </a:rPr>
                        <a:t>4.40%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236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974807"/>
                          </a:solidFill>
                          <a:latin typeface="Verdana"/>
                        </a:rPr>
                        <a:t>Income Tax Rate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974807"/>
                          </a:solidFill>
                          <a:latin typeface="Verdana"/>
                        </a:rPr>
                        <a:t>15%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974807"/>
                          </a:solidFill>
                          <a:latin typeface="Verdana"/>
                        </a:rPr>
                        <a:t>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006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974807"/>
                          </a:solidFill>
                          <a:latin typeface="Verdana"/>
                        </a:rPr>
                        <a:t>Net Rate of Return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974807"/>
                          </a:solidFill>
                          <a:latin typeface="Verdana"/>
                        </a:rPr>
                        <a:t>1.19%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974807"/>
                          </a:solidFill>
                          <a:latin typeface="Verdana"/>
                        </a:rPr>
                        <a:t>4.40%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4176" y="673412"/>
            <a:ext cx="2214679" cy="14410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68979" y="713675"/>
            <a:ext cx="2607753" cy="13716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Up Arrow 6"/>
          <p:cNvSpPr/>
          <p:nvPr/>
        </p:nvSpPr>
        <p:spPr>
          <a:xfrm>
            <a:off x="7007672" y="4949533"/>
            <a:ext cx="215900" cy="266700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7" descr="Logo&#10;&#10;Description automatically generated">
            <a:extLst>
              <a:ext uri="{FF2B5EF4-FFF2-40B4-BE49-F238E27FC236}">
                <a16:creationId xmlns:a16="http://schemas.microsoft.com/office/drawing/2014/main" id="{FBA78143-165B-455F-876A-85BAE60720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7955" y="4622862"/>
            <a:ext cx="1076673" cy="7715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>
          <a:xfrm>
            <a:off x="827088" y="242474"/>
            <a:ext cx="7010400" cy="240771"/>
          </a:xfrm>
        </p:spPr>
        <p:txBody>
          <a:bodyPr/>
          <a:lstStyle/>
          <a:p>
            <a:r>
              <a:t>Unique Proposition for NRIs/OCIs by Max Life</a:t>
            </a:r>
            <a:endParaRPr spc="29">
              <a:solidFill>
                <a:srgbClr val="F57D35"/>
              </a:solidFill>
              <a:latin typeface="+mj-lt"/>
              <a:ea typeface="Helvetica Neue" charset="0"/>
              <a:cs typeface="Helvetica Neue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64956" y="1115535"/>
            <a:ext cx="4356020" cy="246209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8" tIns="45714" rIns="91428" bIns="45714" rtlCol="0">
            <a:spAutoFit/>
          </a:bodyPr>
          <a:lstStyle/>
          <a:p>
            <a:pPr>
              <a:defRPr/>
            </a:pPr>
            <a:r>
              <a:rPr lang="en-US" sz="1000" b="1" kern="0" dirty="0">
                <a:solidFill>
                  <a:schemeClr val="tx2"/>
                </a:solidFill>
                <a:cs typeface="Aharoni" pitchFamily="2" charset="-79"/>
              </a:rPr>
              <a:t>NRIs/OCIs can buy while in his country of residence – E model cases</a:t>
            </a:r>
          </a:p>
        </p:txBody>
      </p:sp>
      <p:sp>
        <p:nvSpPr>
          <p:cNvPr id="25" name="32-Point Star 24"/>
          <p:cNvSpPr/>
          <p:nvPr/>
        </p:nvSpPr>
        <p:spPr>
          <a:xfrm>
            <a:off x="4013528" y="1016938"/>
            <a:ext cx="484909" cy="471055"/>
          </a:xfrm>
          <a:prstGeom prst="star32">
            <a:avLst/>
          </a:prstGeom>
          <a:solidFill>
            <a:srgbClr val="335A8F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91428" tIns="45714" rIns="91428" bIns="45714" rtlCol="0" anchor="ctr"/>
          <a:lstStyle/>
          <a:p>
            <a:pPr algn="ctr">
              <a:defRPr/>
            </a:pPr>
            <a:endParaRPr lang="en-US" sz="1200" kern="0" dirty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26" name="32-Point Star 25"/>
          <p:cNvSpPr/>
          <p:nvPr/>
        </p:nvSpPr>
        <p:spPr>
          <a:xfrm>
            <a:off x="4013528" y="1659248"/>
            <a:ext cx="484909" cy="471055"/>
          </a:xfrm>
          <a:prstGeom prst="star32">
            <a:avLst/>
          </a:prstGeom>
          <a:solidFill>
            <a:srgbClr val="335A8F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91428" tIns="45714" rIns="91428" bIns="45714" rtlCol="0" anchor="ctr"/>
          <a:lstStyle/>
          <a:p>
            <a:pPr algn="ctr">
              <a:defRPr/>
            </a:pPr>
            <a:endParaRPr lang="en-US" sz="1200" kern="0" dirty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27" name="32-Point Star 26"/>
          <p:cNvSpPr/>
          <p:nvPr/>
        </p:nvSpPr>
        <p:spPr>
          <a:xfrm>
            <a:off x="4013528" y="2480938"/>
            <a:ext cx="484909" cy="471055"/>
          </a:xfrm>
          <a:prstGeom prst="star32">
            <a:avLst/>
          </a:prstGeom>
          <a:solidFill>
            <a:srgbClr val="335A8F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91428" tIns="45714" rIns="91428" bIns="45714" rtlCol="0" anchor="ctr"/>
          <a:lstStyle/>
          <a:p>
            <a:pPr algn="ctr">
              <a:defRPr/>
            </a:pPr>
            <a:endParaRPr lang="en-US" sz="1200" kern="0" dirty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28" name="32-Point Star 27"/>
          <p:cNvSpPr/>
          <p:nvPr/>
        </p:nvSpPr>
        <p:spPr>
          <a:xfrm>
            <a:off x="4013528" y="3322498"/>
            <a:ext cx="484909" cy="471055"/>
          </a:xfrm>
          <a:prstGeom prst="star32">
            <a:avLst/>
          </a:prstGeom>
          <a:solidFill>
            <a:srgbClr val="335A8F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91428" tIns="45714" rIns="91428" bIns="45714" rtlCol="0" anchor="ctr"/>
          <a:lstStyle/>
          <a:p>
            <a:pPr algn="ctr">
              <a:defRPr/>
            </a:pPr>
            <a:endParaRPr lang="en-US" sz="1200" kern="0" dirty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29" name="32-Point Star 28"/>
          <p:cNvSpPr/>
          <p:nvPr/>
        </p:nvSpPr>
        <p:spPr>
          <a:xfrm>
            <a:off x="4013527" y="4344843"/>
            <a:ext cx="484909" cy="471055"/>
          </a:xfrm>
          <a:prstGeom prst="star32">
            <a:avLst/>
          </a:prstGeom>
          <a:solidFill>
            <a:srgbClr val="335A8F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91428" tIns="45714" rIns="91428" bIns="45714" rtlCol="0" anchor="ctr"/>
          <a:lstStyle/>
          <a:p>
            <a:pPr algn="ctr">
              <a:defRPr/>
            </a:pPr>
            <a:endParaRPr lang="en-US" kern="0" dirty="0">
              <a:solidFill>
                <a:sysClr val="window" lastClr="FFFFFF"/>
              </a:solidFill>
              <a:latin typeface="Calibri"/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950" y="1104409"/>
            <a:ext cx="2986644" cy="39673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1" name="TextBox 30"/>
          <p:cNvSpPr txBox="1"/>
          <p:nvPr/>
        </p:nvSpPr>
        <p:spPr>
          <a:xfrm>
            <a:off x="4564956" y="2527152"/>
            <a:ext cx="4400624" cy="246209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8" tIns="45714" rIns="91428" bIns="45714" rtlCol="0">
            <a:spAutoFit/>
          </a:bodyPr>
          <a:lstStyle/>
          <a:p>
            <a:pPr>
              <a:defRPr/>
            </a:pPr>
            <a:r>
              <a:rPr lang="en-US" sz="1000" b="1" kern="0" dirty="0">
                <a:solidFill>
                  <a:schemeClr val="tx2"/>
                </a:solidFill>
                <a:cs typeface="Aharoni" pitchFamily="2" charset="-79"/>
              </a:rPr>
              <a:t>Max Life accepts Foreign Currency for premium; easier for NRIs/OCIs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564956" y="4280981"/>
            <a:ext cx="4378322" cy="553986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8" tIns="45714" rIns="91428" bIns="45714" rtlCol="0">
            <a:spAutoFit/>
          </a:bodyPr>
          <a:lstStyle/>
          <a:p>
            <a:pPr>
              <a:defRPr/>
            </a:pPr>
            <a:r>
              <a:rPr lang="en-US" sz="1000" b="1" kern="0" dirty="0">
                <a:solidFill>
                  <a:schemeClr val="tx2"/>
                </a:solidFill>
                <a:cs typeface="Aharoni" pitchFamily="2" charset="-79"/>
              </a:rPr>
              <a:t>Easy remittance of claims for NRIs/OCIs. If premium paid in SGD, then maturity/withdrawal can be taken in SGD or any currency of choice; no mandatory requirement of having a Indian bank account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564956" y="3341999"/>
            <a:ext cx="4434078" cy="40009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8" tIns="45714" rIns="91428" bIns="45714" rtlCol="0">
            <a:spAutoFit/>
          </a:bodyPr>
          <a:lstStyle/>
          <a:p>
            <a:pPr>
              <a:defRPr/>
            </a:pPr>
            <a:r>
              <a:rPr lang="en-US" sz="1000" b="1" kern="0" dirty="0">
                <a:solidFill>
                  <a:schemeClr val="tx2"/>
                </a:solidFill>
                <a:cs typeface="Aharoni" pitchFamily="2" charset="-79"/>
              </a:rPr>
              <a:t>Exemption to NRIs/OCIs from paying GST on life insurance premium if premium received in SGD or paid from their Indian NRE/FCNR account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564961" y="1751055"/>
            <a:ext cx="4367171" cy="246209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8" tIns="45714" rIns="91428" bIns="45714" rtlCol="0">
            <a:spAutoFit/>
          </a:bodyPr>
          <a:lstStyle/>
          <a:p>
            <a:pPr>
              <a:defRPr/>
            </a:pPr>
            <a:r>
              <a:rPr lang="en-US" sz="1000" b="1" kern="0" dirty="0">
                <a:solidFill>
                  <a:schemeClr val="tx2"/>
                </a:solidFill>
                <a:cs typeface="Aharoni" pitchFamily="2" charset="-79"/>
              </a:rPr>
              <a:t>Easy documentation for NRI/OCI proposal forms</a:t>
            </a:r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4645B3C2-15F9-4410-85EB-DEE8C2935F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1839" y="4888676"/>
            <a:ext cx="1076673" cy="77152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 txBox="1">
            <a:spLocks/>
          </p:cNvSpPr>
          <p:nvPr/>
        </p:nvSpPr>
        <p:spPr>
          <a:xfrm>
            <a:off x="805815" y="120998"/>
            <a:ext cx="7863840" cy="54102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50663" rtl="0" eaLnBrk="1" latinLnBrk="0" hangingPunct="1">
              <a:spcBef>
                <a:spcPct val="0"/>
              </a:spcBef>
              <a:buNone/>
              <a:defRPr sz="1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5066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35A8F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Why should NRI Invest in India</a:t>
            </a:r>
          </a:p>
        </p:txBody>
      </p:sp>
      <p:sp>
        <p:nvSpPr>
          <p:cNvPr id="6" name="Rectangle 5"/>
          <p:cNvSpPr/>
          <p:nvPr/>
        </p:nvSpPr>
        <p:spPr>
          <a:xfrm>
            <a:off x="1746737" y="811043"/>
            <a:ext cx="63171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144"/>
            <a:r>
              <a:rPr lang="en-US" b="1" dirty="0">
                <a:solidFill>
                  <a:srgbClr val="73A0D2">
                    <a:lumMod val="50000"/>
                  </a:srgbClr>
                </a:solidFill>
                <a:latin typeface="Calibri"/>
              </a:rPr>
              <a:t>Higher GDP Growth prediction than other developed countries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5" y="1530136"/>
            <a:ext cx="3502855" cy="3907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9584" y="1513209"/>
            <a:ext cx="3506062" cy="3919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4" descr="File:NYCS-bull-trans-1.svg - Wikimedia Common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12" y="729546"/>
            <a:ext cx="532325" cy="53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Logo&#10;&#10;Description automatically generated">
            <a:extLst>
              <a:ext uri="{FF2B5EF4-FFF2-40B4-BE49-F238E27FC236}">
                <a16:creationId xmlns:a16="http://schemas.microsoft.com/office/drawing/2014/main" id="{F9894C81-5D8D-431C-9B94-F9DCD0DC84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3031" y="4632707"/>
            <a:ext cx="1076673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4515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ile:NYCS-bull-trans-2.sv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576" y="712470"/>
            <a:ext cx="720724" cy="720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610371" y="902016"/>
            <a:ext cx="6739244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 dirty="0">
                <a:solidFill>
                  <a:srgbClr val="73A0D2">
                    <a:lumMod val="50000"/>
                  </a:srgbClr>
                </a:solidFill>
                <a:latin typeface="Calibri"/>
              </a:rPr>
              <a:t>Positive outlook ahead as more foreign companies to invest in India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983" y="1439180"/>
            <a:ext cx="2056284" cy="35124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" name="Group 7"/>
          <p:cNvGrpSpPr/>
          <p:nvPr/>
        </p:nvGrpSpPr>
        <p:grpSpPr>
          <a:xfrm>
            <a:off x="4687660" y="1438255"/>
            <a:ext cx="4195083" cy="1828387"/>
            <a:chOff x="4742088" y="1307626"/>
            <a:chExt cx="4356827" cy="1828387"/>
          </a:xfrm>
        </p:grpSpPr>
        <p:pic>
          <p:nvPicPr>
            <p:cNvPr id="9" name="Picture 5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742943" y="1307626"/>
              <a:ext cx="4355972" cy="65641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" name="Picture 6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742088" y="1802686"/>
              <a:ext cx="4356827" cy="133332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358253" y="1439925"/>
            <a:ext cx="2069648" cy="34398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" name="Group 11"/>
          <p:cNvGrpSpPr/>
          <p:nvPr/>
        </p:nvGrpSpPr>
        <p:grpSpPr>
          <a:xfrm>
            <a:off x="4754505" y="3388482"/>
            <a:ext cx="4066813" cy="1424663"/>
            <a:chOff x="4785087" y="3274337"/>
            <a:chExt cx="4066813" cy="1424663"/>
          </a:xfrm>
        </p:grpSpPr>
        <p:pic>
          <p:nvPicPr>
            <p:cNvPr id="13" name="Picture 4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785087" y="3695051"/>
              <a:ext cx="4048927" cy="100394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785087" y="3274337"/>
              <a:ext cx="4066813" cy="45518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15" name="Title 3"/>
          <p:cNvSpPr txBox="1">
            <a:spLocks/>
          </p:cNvSpPr>
          <p:nvPr/>
        </p:nvSpPr>
        <p:spPr>
          <a:xfrm>
            <a:off x="805815" y="47919"/>
            <a:ext cx="7863840" cy="54102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50663" rtl="0" eaLnBrk="1" latinLnBrk="0" hangingPunct="1">
              <a:spcBef>
                <a:spcPct val="0"/>
              </a:spcBef>
              <a:buNone/>
              <a:defRPr sz="1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5066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35A8F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Why should NRI Invest in India</a:t>
            </a:r>
          </a:p>
        </p:txBody>
      </p:sp>
      <p:pic>
        <p:nvPicPr>
          <p:cNvPr id="4" name="Picture 7" descr="Logo&#10;&#10;Description automatically generated">
            <a:extLst>
              <a:ext uri="{FF2B5EF4-FFF2-40B4-BE49-F238E27FC236}">
                <a16:creationId xmlns:a16="http://schemas.microsoft.com/office/drawing/2014/main" id="{6FD6088A-BBE6-4C46-800C-AC93C33E095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47522" y="4883754"/>
            <a:ext cx="1076673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3028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axlife">
      <a:dk1>
        <a:sysClr val="windowText" lastClr="000000"/>
      </a:dk1>
      <a:lt1>
        <a:sysClr val="window" lastClr="FFFFFF"/>
      </a:lt1>
      <a:dk2>
        <a:srgbClr val="1E4679"/>
      </a:dk2>
      <a:lt2>
        <a:srgbClr val="B44646"/>
      </a:lt2>
      <a:accent1>
        <a:srgbClr val="F47920"/>
      </a:accent1>
      <a:accent2>
        <a:srgbClr val="1C477B"/>
      </a:accent2>
      <a:accent3>
        <a:srgbClr val="404040"/>
      </a:accent3>
      <a:accent4>
        <a:srgbClr val="BEB48C"/>
      </a:accent4>
      <a:accent5>
        <a:srgbClr val="D7B432"/>
      </a:accent5>
      <a:accent6>
        <a:srgbClr val="9BB469"/>
      </a:accent6>
      <a:hlink>
        <a:srgbClr val="0000FF"/>
      </a:hlink>
      <a:folHlink>
        <a:srgbClr val="80008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Maxlife">
      <a:dk1>
        <a:sysClr val="windowText" lastClr="000000"/>
      </a:dk1>
      <a:lt1>
        <a:sysClr val="window" lastClr="FFFFFF"/>
      </a:lt1>
      <a:dk2>
        <a:srgbClr val="1E4679"/>
      </a:dk2>
      <a:lt2>
        <a:srgbClr val="B44646"/>
      </a:lt2>
      <a:accent1>
        <a:srgbClr val="F47920"/>
      </a:accent1>
      <a:accent2>
        <a:srgbClr val="1C477B"/>
      </a:accent2>
      <a:accent3>
        <a:srgbClr val="404040"/>
      </a:accent3>
      <a:accent4>
        <a:srgbClr val="BEB48C"/>
      </a:accent4>
      <a:accent5>
        <a:srgbClr val="D7B432"/>
      </a:accent5>
      <a:accent6>
        <a:srgbClr val="9BB469"/>
      </a:accent6>
      <a:hlink>
        <a:srgbClr val="0000FF"/>
      </a:hlink>
      <a:folHlink>
        <a:srgbClr val="80008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603DEE46580C4C83197569B011E019" ma:contentTypeVersion="9" ma:contentTypeDescription="Create a new document." ma:contentTypeScope="" ma:versionID="5202840fb3de7199a9c2b5d91b8d91da">
  <xsd:schema xmlns:xsd="http://www.w3.org/2001/XMLSchema" xmlns:xs="http://www.w3.org/2001/XMLSchema" xmlns:p="http://schemas.microsoft.com/office/2006/metadata/properties" xmlns:ns2="b1a3fff0-e9a1-4fdb-bb21-8086e7b61be1" xmlns:ns3="5ba3fb1f-6c29-4eeb-a245-660908585d0d" targetNamespace="http://schemas.microsoft.com/office/2006/metadata/properties" ma:root="true" ma:fieldsID="d30bb79b936b17df048687d46e777cd5" ns2:_="" ns3:_="">
    <xsd:import namespace="b1a3fff0-e9a1-4fdb-bb21-8086e7b61be1"/>
    <xsd:import namespace="5ba3fb1f-6c29-4eeb-a245-660908585d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a3fff0-e9a1-4fdb-bb21-8086e7b61be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a3fb1f-6c29-4eeb-a245-660908585d0d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1894AE6-E6F6-46CE-9239-CDAEB133272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0A15392-C00B-4CB9-BD79-6F15FE04F178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A142516-B459-4DF3-9FDF-7360EBBFD00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1a3fff0-e9a1-4fdb-bb21-8086e7b61be1"/>
    <ds:schemaRef ds:uri="5ba3fb1f-6c29-4eeb-a245-660908585d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5117</TotalTime>
  <Words>1102</Words>
  <Application>Microsoft Office PowerPoint</Application>
  <PresentationFormat>On-screen Show (16:10)</PresentationFormat>
  <Paragraphs>286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Office Theme</vt:lpstr>
      <vt:lpstr>2_Office Theme</vt:lpstr>
      <vt:lpstr>1_Office Theme</vt:lpstr>
      <vt:lpstr>3_Office Theme</vt:lpstr>
      <vt:lpstr>4_Office Theme</vt:lpstr>
      <vt:lpstr>7_Office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System-3</dc:creator>
  <cp:lastModifiedBy>Darshan M Kshirsagar (Mumbai - GO2 - Agency)</cp:lastModifiedBy>
  <cp:revision>732</cp:revision>
  <dcterms:created xsi:type="dcterms:W3CDTF">2018-05-03T15:11:44Z</dcterms:created>
  <dcterms:modified xsi:type="dcterms:W3CDTF">2021-12-02T05:20:42Z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0x01010088603DEE46580C4C83197569B011E019</vt:lpwstr>
  </property>
</Properties>
</file>